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9" r:id="rId9"/>
    <p:sldId id="270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4683" autoAdjust="0"/>
  </p:normalViewPr>
  <p:slideViewPr>
    <p:cSldViewPr>
      <p:cViewPr varScale="1">
        <p:scale>
          <a:sx n="95" d="100"/>
          <a:sy n="95" d="100"/>
        </p:scale>
        <p:origin x="-108" y="-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30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7809144B-2575-4E01-B7DF-19E9B0DCCA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F009BF99-54EA-4ECE-AB9C-53A304BBCF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6815-EC6E-44BE-8596-3B59FD155E1C}" type="slidenum">
              <a:rPr lang="en-US"/>
              <a:pPr/>
              <a:t>1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584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E901628-8A30-44A4-9264-3F0F92044F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3FDCC-2194-4945-9C81-4B0F151E5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11E24-DA75-4010-99F1-A01CCFC8BE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8229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EE8DB70-FD5F-49C5-9071-D9199C1E7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CC5622-3E4C-44A2-B09D-0DA8A23A4B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9BE99D0-A359-4540-8326-B36A75CF9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8229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764D613-38AF-493E-9DFD-2276312FE9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229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67BC0B-EBAE-4CA0-B9DA-153A85F7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CF260-315B-4279-88FA-36054F4D38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994A9-D461-4BA4-8AB6-04018ACAD7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DC9C5-E1B4-47F3-B4BC-0A389976B4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1C157-BFA7-4DD9-8D91-8B18405E6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B6B1E-3AFA-4347-8999-2965A9488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B7EA4-2673-4912-A287-8C8690FCB7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15FD1-23B0-46A1-8EB4-5BDDA01312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1F374-B027-4B7B-84CC-AE0255A493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A79E468-12A2-4179-91E3-F1A26BBCFD5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81200"/>
            <a:ext cx="7772400" cy="1447800"/>
          </a:xfrm>
        </p:spPr>
        <p:txBody>
          <a:bodyPr/>
          <a:lstStyle/>
          <a:p>
            <a:r>
              <a:rPr lang="zh-CN" altLang="en-US" sz="8000" dirty="0" smtClean="0"/>
              <a:t>受 浸</a:t>
            </a:r>
            <a:endParaRPr lang="en-US" sz="8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/>
          <a:lstStyle/>
          <a:p>
            <a:r>
              <a:rPr lang="en-US" dirty="0" smtClean="0"/>
              <a:t>2009.6.6 </a:t>
            </a:r>
            <a:r>
              <a:rPr lang="zh-CN" altLang="en-US" dirty="0" smtClean="0"/>
              <a:t>福音聚会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305800" cy="2362200"/>
          </a:xfrm>
        </p:spPr>
        <p:txBody>
          <a:bodyPr/>
          <a:lstStyle/>
          <a:p>
            <a:pPr algn="ctr">
              <a:buNone/>
            </a:pPr>
            <a:r>
              <a:rPr lang="en-US" altLang="zh-CN" sz="4000" dirty="0" smtClean="0"/>
              <a:t>2 </a:t>
            </a:r>
            <a:r>
              <a:rPr lang="zh-CN" altLang="en-US" sz="4000" u="sng" dirty="0" smtClean="0">
                <a:solidFill>
                  <a:srgbClr val="FFFF00"/>
                </a:solidFill>
              </a:rPr>
              <a:t>浸入基督死，</a:t>
            </a:r>
            <a:r>
              <a:rPr lang="en-US" altLang="zh-CN" sz="4000" u="sng" dirty="0" smtClean="0">
                <a:solidFill>
                  <a:srgbClr val="FFFF00"/>
                </a:solidFill>
              </a:rPr>
              <a:t> </a:t>
            </a:r>
            <a:r>
              <a:rPr lang="zh-CN" altLang="en-US" sz="4000" u="sng" dirty="0" smtClean="0">
                <a:solidFill>
                  <a:srgbClr val="FFFF00"/>
                </a:solidFill>
              </a:rPr>
              <a:t>与主一同埋葬</a:t>
            </a:r>
            <a:r>
              <a:rPr lang="en-US" sz="4000" dirty="0" smtClean="0">
                <a:solidFill>
                  <a:srgbClr val="FFFF00"/>
                </a:solidFill>
              </a:rPr>
              <a:t/>
            </a:r>
            <a:br>
              <a:rPr lang="en-US" sz="4000" dirty="0" smtClean="0">
                <a:solidFill>
                  <a:srgbClr val="FFFF00"/>
                </a:solidFill>
              </a:rPr>
            </a:b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33400" y="2286000"/>
            <a:ext cx="8229600" cy="19812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zh-CN" altLang="en-US" dirty="0" smtClean="0"/>
              <a:t>岂不知我们这浸入基督耶稣的人，是浸入祂的死么？ 所以我们借着浸入死，和祂一同埋葬，好叫我们在生命的新样中生活行动，像基督借着父的荣耀，从死人中复活一样。</a:t>
            </a:r>
            <a:r>
              <a:rPr lang="en-US" dirty="0" smtClean="0"/>
              <a:t>”</a:t>
            </a:r>
          </a:p>
          <a:p>
            <a:pPr algn="r">
              <a:buNone/>
            </a:pPr>
            <a:r>
              <a:rPr lang="zh-CN" altLang="en-US" dirty="0" smtClean="0"/>
              <a:t>罗马书 </a:t>
            </a:r>
            <a:r>
              <a:rPr lang="en-US" dirty="0" smtClean="0"/>
              <a:t>6:3-4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153400" cy="2133600"/>
          </a:xfrm>
        </p:spPr>
        <p:txBody>
          <a:bodyPr/>
          <a:lstStyle/>
          <a:p>
            <a:pPr algn="ctr">
              <a:buNone/>
            </a:pPr>
            <a:r>
              <a:rPr lang="en-US" altLang="zh-CN" sz="3600" dirty="0" smtClean="0"/>
              <a:t>3</a:t>
            </a:r>
            <a:r>
              <a:rPr lang="zh-CN" altLang="en-US" sz="3600" dirty="0" smtClean="0"/>
              <a:t> </a:t>
            </a:r>
            <a:r>
              <a:rPr lang="zh-CN" altLang="en-US" sz="3600" u="sng" dirty="0" smtClean="0">
                <a:solidFill>
                  <a:srgbClr val="FFFF00"/>
                </a:solidFill>
              </a:rPr>
              <a:t>与基督一同复活</a:t>
            </a:r>
            <a:r>
              <a:rPr lang="zh-CN" altLang="en-US" sz="3600" dirty="0" smtClean="0"/>
              <a:t> 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2286000"/>
            <a:ext cx="7848600" cy="20574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zh-CN" altLang="en-US" dirty="0" smtClean="0"/>
              <a:t>你们既受洗与祂一同埋葬，也就在此与祂一同复活，都因信那叫祂从死里复活神的功用。</a:t>
            </a:r>
            <a:r>
              <a:rPr lang="en-US" dirty="0" smtClean="0"/>
              <a:t>”</a:t>
            </a:r>
          </a:p>
          <a:p>
            <a:pPr algn="r">
              <a:buNone/>
            </a:pPr>
            <a:r>
              <a:rPr lang="zh-CN" altLang="en-US" dirty="0" smtClean="0"/>
              <a:t>歌罗西书</a:t>
            </a:r>
            <a:r>
              <a:rPr lang="en-US" altLang="zh-CN" dirty="0" smtClean="0"/>
              <a:t>2:12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4</a:t>
            </a:r>
            <a:r>
              <a:rPr lang="zh-CN" altLang="en-US" dirty="0" smtClean="0"/>
              <a:t> </a:t>
            </a:r>
            <a:r>
              <a:rPr lang="zh-CN" altLang="en-US" sz="4000" u="sng" dirty="0" smtClean="0">
                <a:solidFill>
                  <a:srgbClr val="FFFF00"/>
                </a:solidFill>
              </a:rPr>
              <a:t>穿上基督，在基督耶稣里成为一</a:t>
            </a:r>
            <a:endParaRPr lang="en-US" sz="4000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3733800"/>
          </a:xfrm>
        </p:spPr>
        <p:txBody>
          <a:bodyPr/>
          <a:lstStyle/>
          <a:p>
            <a:r>
              <a:rPr lang="zh-CN" altLang="en-US" dirty="0" smtClean="0"/>
              <a:t>“因为你们众人藉着相信基督耶稣，都是神的儿子。你们凡浸入基督的，都已经穿上了基督。没有犹太人或希利尼人，没有为奴的或自主的，也没有男和女，因为你们众人在基督耶稣里，都是一了。”</a:t>
            </a:r>
            <a:endParaRPr lang="en-US" altLang="zh-CN" dirty="0" smtClean="0"/>
          </a:p>
          <a:p>
            <a:pPr algn="r">
              <a:buNone/>
            </a:pPr>
            <a:r>
              <a:rPr lang="zh-CN" altLang="en-US" sz="2800" dirty="0" smtClean="0"/>
              <a:t>加拉太书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26-28</a:t>
            </a:r>
            <a:r>
              <a:rPr lang="zh-CN" alt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384300"/>
          </a:xfrm>
        </p:spPr>
        <p:txBody>
          <a:bodyPr/>
          <a:lstStyle/>
          <a:p>
            <a:pPr algn="ctr"/>
            <a:r>
              <a:rPr lang="en-US" altLang="zh-CN" dirty="0" smtClean="0"/>
              <a:t>5 </a:t>
            </a:r>
            <a:r>
              <a:rPr lang="zh-CN" altLang="en-US" u="sng" dirty="0" smtClean="0">
                <a:solidFill>
                  <a:srgbClr val="FFFF00"/>
                </a:solidFill>
              </a:rPr>
              <a:t>受浸是诉求神， 使受浸的人向着神有无亏的良心</a:t>
            </a:r>
            <a:br>
              <a:rPr lang="zh-CN" altLang="en-US" u="sng" dirty="0" smtClean="0">
                <a:solidFill>
                  <a:srgbClr val="FFFF00"/>
                </a:solidFill>
              </a:rPr>
            </a:b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667000"/>
            <a:ext cx="8305800" cy="2362200"/>
          </a:xfrm>
        </p:spPr>
        <p:txBody>
          <a:bodyPr/>
          <a:lstStyle/>
          <a:p>
            <a:r>
              <a:rPr lang="zh-CN" altLang="en-US" dirty="0" smtClean="0"/>
              <a:t>“这水所预表的浸，现在借着耶稣基督复活，也拯救你们；这浸并不是除掉肉体的污秽，乃是向神诉求无亏的良心。”</a:t>
            </a:r>
            <a:endParaRPr lang="en-US" altLang="zh-CN" dirty="0" smtClean="0"/>
          </a:p>
          <a:p>
            <a:pPr algn="r">
              <a:buNone/>
            </a:pPr>
            <a:r>
              <a:rPr lang="zh-CN" altLang="en-US" sz="2800" dirty="0" smtClean="0"/>
              <a:t>彼得前书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610600" cy="3810000"/>
          </a:xfrm>
        </p:spPr>
        <p:txBody>
          <a:bodyPr/>
          <a:lstStyle/>
          <a:p>
            <a:r>
              <a:rPr lang="en-US" altLang="zh-CN" dirty="0" smtClean="0"/>
              <a:t>“</a:t>
            </a:r>
            <a:r>
              <a:rPr lang="zh-CN" altLang="en-US" dirty="0" smtClean="0"/>
              <a:t>现在你为什么耽延？起来，呼求着祂的名受浸，洗去你的罪。</a:t>
            </a:r>
            <a:r>
              <a:rPr lang="en-US" altLang="zh-CN" dirty="0" smtClean="0"/>
              <a:t>”</a:t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0" y="4191000"/>
            <a:ext cx="30523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使徒行传</a:t>
            </a:r>
            <a:r>
              <a:rPr lang="en-US" altLang="zh-CN" sz="2800" dirty="0" smtClean="0"/>
              <a:t>22:16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438400" y="685800"/>
            <a:ext cx="434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 smtClean="0">
                <a:solidFill>
                  <a:srgbClr val="FFFF00"/>
                </a:solidFill>
              </a:rPr>
              <a:t>致福音朋友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Rectangle 13"/>
          <p:cNvSpPr>
            <a:spLocks noGrp="1" noChangeArrowheads="1"/>
          </p:cNvSpPr>
          <p:nvPr>
            <p:ph sz="half" idx="1"/>
          </p:nvPr>
        </p:nvSpPr>
        <p:spPr>
          <a:xfrm>
            <a:off x="457200" y="1447800"/>
            <a:ext cx="8458200" cy="4876800"/>
          </a:xfrm>
        </p:spPr>
        <p:txBody>
          <a:bodyPr/>
          <a:lstStyle/>
          <a:p>
            <a:r>
              <a:rPr lang="zh-CN" altLang="en-US" dirty="0" smtClean="0"/>
              <a:t>“所以你们要去，使万民作我的门徒，将他们浸入父、子、圣灵的名里。”</a:t>
            </a:r>
            <a:endParaRPr lang="en-US" altLang="zh-CN" dirty="0" smtClean="0"/>
          </a:p>
          <a:p>
            <a:pPr marL="342900" lvl="8" indent="-342900" algn="r">
              <a:buSzPct val="120000"/>
              <a:buNone/>
            </a:pPr>
            <a:r>
              <a:rPr lang="zh-CN" altLang="en-US" sz="2400" dirty="0" smtClean="0"/>
              <a:t>马太福音 </a:t>
            </a:r>
            <a:r>
              <a:rPr lang="en-US" altLang="zh-CN" sz="2400" dirty="0" smtClean="0"/>
              <a:t>28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19</a:t>
            </a:r>
          </a:p>
          <a:p>
            <a:pPr marL="342900" lvl="8" indent="-342900" algn="r">
              <a:buSzPct val="120000"/>
              <a:buNone/>
            </a:pPr>
            <a:endParaRPr lang="en-US" altLang="zh-CN" sz="2400" dirty="0" smtClean="0"/>
          </a:p>
          <a:p>
            <a:r>
              <a:rPr lang="zh-CN" altLang="en-US" dirty="0" smtClean="0"/>
              <a:t>“人若不是从水和圣灵生的，就不能进神的国。”</a:t>
            </a:r>
            <a:endParaRPr lang="en-US" altLang="zh-CN" dirty="0" smtClean="0"/>
          </a:p>
          <a:p>
            <a:pPr algn="r">
              <a:buNone/>
            </a:pPr>
            <a:r>
              <a:rPr lang="zh-CN" altLang="en-US" sz="2400" dirty="0" smtClean="0"/>
              <a:t>約翰福音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5</a:t>
            </a:r>
          </a:p>
          <a:p>
            <a:pPr lvl="8">
              <a:buNone/>
            </a:pPr>
            <a:endParaRPr lang="en-US" altLang="zh-CN" dirty="0" smtClean="0"/>
          </a:p>
          <a:p>
            <a:r>
              <a:rPr lang="zh-CN" altLang="en-US" dirty="0" smtClean="0"/>
              <a:t>信而受浸的必然得救，不信的必被定罪。</a:t>
            </a:r>
            <a:endParaRPr lang="en-US" altLang="zh-CN" dirty="0" smtClean="0"/>
          </a:p>
          <a:p>
            <a:pPr algn="r">
              <a:buNone/>
            </a:pPr>
            <a:r>
              <a:rPr lang="zh-CN" altLang="en-US" sz="2400" dirty="0" smtClean="0"/>
              <a:t>马可福音</a:t>
            </a:r>
            <a:r>
              <a:rPr lang="en-US" altLang="zh-CN" sz="2400" dirty="0" smtClean="0"/>
              <a:t>16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16</a:t>
            </a:r>
          </a:p>
          <a:p>
            <a:pPr algn="r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914400"/>
            <a:ext cx="8229600" cy="4114800"/>
          </a:xfrm>
        </p:spPr>
        <p:txBody>
          <a:bodyPr/>
          <a:lstStyle/>
          <a:p>
            <a:r>
              <a:rPr lang="zh-TW" altLang="en-US" sz="2800" dirty="0"/>
              <a:t>受浸不是</a:t>
            </a:r>
            <a:r>
              <a:rPr lang="zh-TW" altLang="en-US" sz="2800" dirty="0" smtClean="0"/>
              <a:t>一</a:t>
            </a:r>
            <a:r>
              <a:rPr lang="zh-CN" altLang="en-US" sz="2800" dirty="0" smtClean="0"/>
              <a:t>个仪</a:t>
            </a:r>
            <a:r>
              <a:rPr lang="zh-TW" altLang="en-US" sz="2800" dirty="0" smtClean="0"/>
              <a:t>式</a:t>
            </a:r>
            <a:r>
              <a:rPr lang="zh-TW" altLang="en-US" sz="2800" dirty="0"/>
              <a:t>，而</a:t>
            </a:r>
            <a:r>
              <a:rPr lang="zh-TW" altLang="en-US" sz="2800" dirty="0" smtClean="0"/>
              <a:t>是</a:t>
            </a:r>
            <a:r>
              <a:rPr lang="zh-CN" altLang="en-US" sz="2800" dirty="0" smtClean="0"/>
              <a:t>表明与世人的分别</a:t>
            </a:r>
            <a:r>
              <a:rPr lang="zh-TW" altLang="en-US" sz="2800" dirty="0" smtClean="0"/>
              <a:t>，是向撒旦及世界的宣告，</a:t>
            </a:r>
            <a:r>
              <a:rPr lang="zh-CN" altLang="en-US" sz="2800" dirty="0" smtClean="0"/>
              <a:t>和弃</a:t>
            </a:r>
            <a:r>
              <a:rPr lang="zh-TW" altLang="en-US" sz="2800" dirty="0" smtClean="0"/>
              <a:t>绝神的世界及其</a:t>
            </a:r>
            <a:r>
              <a:rPr lang="zh-CN" altLang="en-US" sz="2800" dirty="0" smtClean="0"/>
              <a:t>败坏世界的脱离。</a:t>
            </a:r>
            <a:endParaRPr lang="en-US" altLang="zh-TW" sz="2800" dirty="0" smtClean="0"/>
          </a:p>
          <a:p>
            <a:r>
              <a:rPr lang="zh-TW" altLang="en-US" sz="2800" dirty="0" smtClean="0"/>
              <a:t>受浸是埋葬受浸的人，</a:t>
            </a:r>
            <a:r>
              <a:rPr lang="zh-CN" altLang="en-US" sz="2800" dirty="0" smtClean="0"/>
              <a:t>和</a:t>
            </a:r>
            <a:r>
              <a:rPr lang="zh-TW" altLang="en-US" sz="2800" dirty="0" smtClean="0"/>
              <a:t>他</a:t>
            </a:r>
            <a:r>
              <a:rPr lang="zh-CN" altLang="en-US" sz="2800" dirty="0" smtClean="0"/>
              <a:t>们</a:t>
            </a:r>
            <a:r>
              <a:rPr lang="zh-TW" altLang="en-US" sz="2800" dirty="0" smtClean="0"/>
              <a:t>的罪、世界、和已往</a:t>
            </a:r>
            <a:r>
              <a:rPr lang="zh-CN" altLang="en-US" sz="2800" dirty="0" smtClean="0"/>
              <a:t>。 受浸是浸入基督耶稣的死，在死的形状上与祂联合。</a:t>
            </a:r>
            <a:endParaRPr lang="en-US" altLang="zh-TW" sz="2800" dirty="0" smtClean="0"/>
          </a:p>
          <a:p>
            <a:r>
              <a:rPr lang="zh-TW" altLang="en-US" sz="2800" dirty="0" smtClean="0"/>
              <a:t>受浸是</a:t>
            </a:r>
            <a:r>
              <a:rPr lang="zh-CN" altLang="en-US" sz="2800" dirty="0" smtClean="0"/>
              <a:t>进</a:t>
            </a:r>
            <a:r>
              <a:rPr lang="zh-TW" altLang="en-US" sz="2800" dirty="0" smtClean="0"/>
              <a:t>入神</a:t>
            </a:r>
            <a:r>
              <a:rPr lang="zh-CN" altLang="en-US" sz="2800" dirty="0" smtClean="0"/>
              <a:t>的国</a:t>
            </a:r>
            <a:r>
              <a:rPr lang="zh-TW" altLang="en-US" sz="2800" dirty="0" smtClean="0"/>
              <a:t>，浸入基督的死</a:t>
            </a:r>
            <a:r>
              <a:rPr lang="zh-CN" altLang="en-US" sz="2800" dirty="0" smtClean="0"/>
              <a:t>与</a:t>
            </a:r>
            <a:r>
              <a:rPr lang="zh-TW" altLang="en-US" sz="2800" dirty="0" smtClean="0"/>
              <a:t>復活，浸入基督的身</a:t>
            </a:r>
            <a:r>
              <a:rPr lang="zh-CN" altLang="en-US" sz="2800" dirty="0" smtClean="0"/>
              <a:t>体。 受浸叫我们这个人属于基督、穿上基督，使我们能过教会生活。</a:t>
            </a:r>
            <a:endParaRPr lang="en-US" altLang="zh-C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384300"/>
          </a:xfrm>
        </p:spPr>
        <p:txBody>
          <a:bodyPr/>
          <a:lstStyle/>
          <a:p>
            <a:pPr algn="ctr"/>
            <a:r>
              <a:rPr lang="zh-CN" altLang="en-US" dirty="0" smtClean="0"/>
              <a:t>一：受浸能让人得着什么</a:t>
            </a:r>
            <a:r>
              <a:rPr lang="en-US" altLang="zh-CN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384300"/>
          </a:xfrm>
        </p:spPr>
        <p:txBody>
          <a:bodyPr/>
          <a:lstStyle/>
          <a:p>
            <a:pPr marL="0" indent="0" algn="ctr"/>
            <a:r>
              <a:rPr lang="en-US" altLang="zh-CN" dirty="0" smtClean="0"/>
              <a:t>1 </a:t>
            </a:r>
            <a:r>
              <a:rPr lang="zh-CN" altLang="en-US" u="sng" dirty="0" smtClean="0">
                <a:solidFill>
                  <a:srgbClr val="FFFF00"/>
                </a:solidFill>
              </a:rPr>
              <a:t>受浸使人得救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914400" y="2895600"/>
            <a:ext cx="7696200" cy="2209800"/>
          </a:xfrm>
        </p:spPr>
        <p:txBody>
          <a:bodyPr/>
          <a:lstStyle/>
          <a:p>
            <a:r>
              <a:rPr lang="zh-CN" altLang="en-US" sz="3600" dirty="0" smtClean="0"/>
              <a:t>“信而受浸的必然得救，不信的必被定罪。”</a:t>
            </a:r>
            <a:endParaRPr lang="en-US" altLang="zh-CN" sz="3600" dirty="0" smtClean="0"/>
          </a:p>
          <a:p>
            <a:pPr algn="r">
              <a:buNone/>
            </a:pPr>
            <a:r>
              <a:rPr lang="zh-CN" altLang="en-US" sz="2000" dirty="0" smtClean="0"/>
              <a:t> </a:t>
            </a:r>
            <a:r>
              <a:rPr lang="zh-CN" altLang="en-US" sz="2400" dirty="0" smtClean="0"/>
              <a:t>马可福音</a:t>
            </a:r>
            <a:r>
              <a:rPr lang="en-US" altLang="zh-CN" sz="2400" dirty="0" smtClean="0"/>
              <a:t>16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16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229600" cy="1384300"/>
          </a:xfrm>
        </p:spPr>
        <p:txBody>
          <a:bodyPr/>
          <a:lstStyle/>
          <a:p>
            <a:pPr algn="ctr"/>
            <a:r>
              <a:rPr lang="en-US" altLang="zh-CN" dirty="0" smtClean="0"/>
              <a:t>2 </a:t>
            </a:r>
            <a:r>
              <a:rPr lang="zh-CN" altLang="en-US" u="sng" dirty="0" smtClean="0">
                <a:solidFill>
                  <a:srgbClr val="FFFF00"/>
                </a:solidFill>
              </a:rPr>
              <a:t>受浸</a:t>
            </a:r>
            <a:r>
              <a:rPr lang="zh-CN" altLang="en-US" b="1" u="sng" dirty="0" smtClean="0">
                <a:solidFill>
                  <a:srgbClr val="FFFF00"/>
                </a:solidFill>
              </a:rPr>
              <a:t>使</a:t>
            </a:r>
            <a:r>
              <a:rPr lang="zh-CN" altLang="en-US" u="sng" dirty="0" smtClean="0">
                <a:solidFill>
                  <a:srgbClr val="FFFF00"/>
                </a:solidFill>
              </a:rPr>
              <a:t>人的罪得到赦免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819400"/>
            <a:ext cx="8229600" cy="1981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CN" altLang="en-US" sz="3600" dirty="0" smtClean="0"/>
              <a:t>“彼得说，你们各人要悔改，奉耶稣基督的名受洗，叫你们的罪得赦，就必领受所赐的圣灵。”</a:t>
            </a:r>
            <a:endParaRPr lang="en-US" altLang="zh-CN" sz="3600" dirty="0" smtClean="0"/>
          </a:p>
          <a:p>
            <a:pPr marL="0" indent="0" algn="r">
              <a:buFontTx/>
              <a:buNone/>
            </a:pPr>
            <a:r>
              <a:rPr lang="zh-CN" altLang="en-US" sz="2800" b="1" dirty="0" smtClean="0"/>
              <a:t>使 徒 行 传</a:t>
            </a:r>
            <a:r>
              <a:rPr lang="en-US" altLang="zh-CN" sz="2800" dirty="0" smtClean="0"/>
              <a:t>2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38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95400"/>
            <a:ext cx="8229600" cy="1384300"/>
          </a:xfrm>
        </p:spPr>
        <p:txBody>
          <a:bodyPr/>
          <a:lstStyle/>
          <a:p>
            <a:pPr algn="ctr"/>
            <a:r>
              <a:rPr lang="en-US" altLang="zh-CN" dirty="0" smtClean="0"/>
              <a:t>3 </a:t>
            </a:r>
            <a:r>
              <a:rPr lang="zh-CN" altLang="en-US" u="sng" dirty="0" smtClean="0">
                <a:solidFill>
                  <a:srgbClr val="FFFF00"/>
                </a:solidFill>
              </a:rPr>
              <a:t>受浸能洗去人的罪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3400" y="2895600"/>
            <a:ext cx="8382000" cy="2286000"/>
          </a:xfrm>
        </p:spPr>
        <p:txBody>
          <a:bodyPr/>
          <a:lstStyle/>
          <a:p>
            <a:r>
              <a:rPr lang="zh-CN" altLang="en-US" dirty="0" smtClean="0"/>
              <a:t>“起来，求告祂的名受洗，洗去你的罪。”</a:t>
            </a:r>
            <a:endParaRPr lang="en-US" altLang="zh-CN" dirty="0" smtClean="0"/>
          </a:p>
          <a:p>
            <a:pPr algn="r">
              <a:buNone/>
            </a:pPr>
            <a:r>
              <a:rPr lang="zh-CN" altLang="en-US" sz="2400" b="1" dirty="0" smtClean="0"/>
              <a:t>使 徒 行 传</a:t>
            </a:r>
            <a:r>
              <a:rPr lang="en-US" altLang="zh-CN" sz="2400" dirty="0" smtClean="0"/>
              <a:t>22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16</a:t>
            </a:r>
            <a:br>
              <a:rPr lang="en-US" altLang="zh-CN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57400"/>
            <a:ext cx="8229600" cy="1384300"/>
          </a:xfrm>
        </p:spPr>
        <p:txBody>
          <a:bodyPr/>
          <a:lstStyle/>
          <a:p>
            <a:pPr algn="ctr"/>
            <a:r>
              <a:rPr lang="zh-CN" altLang="en-US" dirty="0" smtClean="0"/>
              <a:t>二，受浸的意义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384300"/>
          </a:xfrm>
        </p:spPr>
        <p:txBody>
          <a:bodyPr/>
          <a:lstStyle/>
          <a:p>
            <a:pPr algn="ctr"/>
            <a:r>
              <a:rPr lang="en-US" altLang="zh-CN" dirty="0" smtClean="0"/>
              <a:t>1 </a:t>
            </a:r>
            <a:r>
              <a:rPr lang="zh-CN" altLang="en-US" u="sng" dirty="0" smtClean="0">
                <a:solidFill>
                  <a:srgbClr val="FFFF00"/>
                </a:solidFill>
              </a:rPr>
              <a:t>浸入父子圣灵的名里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38400"/>
            <a:ext cx="8001000" cy="1905000"/>
          </a:xfrm>
        </p:spPr>
        <p:txBody>
          <a:bodyPr/>
          <a:lstStyle/>
          <a:p>
            <a:r>
              <a:rPr lang="zh-CN" altLang="en-US" dirty="0" smtClean="0"/>
              <a:t>“所以你们要去，使万民作我的门徒，将他们浸入父、子、圣灵的名里。”</a:t>
            </a:r>
            <a:endParaRPr lang="en-US" altLang="zh-CN" dirty="0" smtClean="0"/>
          </a:p>
          <a:p>
            <a:pPr marL="342900" lvl="8" indent="-342900" algn="r">
              <a:buSzPct val="120000"/>
              <a:buNone/>
            </a:pPr>
            <a:endParaRPr lang="en-US" altLang="zh-CN" sz="2400" dirty="0" smtClean="0"/>
          </a:p>
          <a:p>
            <a:pPr marL="342900" lvl="8" indent="-342900" algn="r">
              <a:buSzPct val="120000"/>
              <a:buNone/>
            </a:pPr>
            <a:r>
              <a:rPr lang="zh-CN" altLang="en-US" sz="2400" dirty="0" smtClean="0"/>
              <a:t>马太福音 </a:t>
            </a:r>
            <a:r>
              <a:rPr lang="en-US" altLang="zh-CN" sz="2400" dirty="0" smtClean="0"/>
              <a:t>28</a:t>
            </a:r>
            <a:r>
              <a:rPr lang="zh-CN" altLang="en-US" sz="2400" dirty="0" smtClean="0"/>
              <a:t>：</a:t>
            </a:r>
            <a:r>
              <a:rPr lang="en-US" altLang="zh-CN" sz="2400" dirty="0" smtClean="0"/>
              <a:t>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uise vacation slide show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Cruise vacation slide show</Template>
  <TotalTime>390</TotalTime>
  <Words>821</Words>
  <Application>Microsoft Office PowerPoint</Application>
  <PresentationFormat>On-screen Show (4:3)</PresentationFormat>
  <Paragraphs>45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Cruise vacation slide show</vt:lpstr>
      <vt:lpstr>受 浸</vt:lpstr>
      <vt:lpstr>Slide 2</vt:lpstr>
      <vt:lpstr>Slide 3</vt:lpstr>
      <vt:lpstr>一：受浸能让人得着什么?</vt:lpstr>
      <vt:lpstr>1 受浸使人得救</vt:lpstr>
      <vt:lpstr>2 受浸使人的罪得到赦免</vt:lpstr>
      <vt:lpstr>3 受浸能洗去人的罪</vt:lpstr>
      <vt:lpstr>二，受浸的意义</vt:lpstr>
      <vt:lpstr>1 浸入父子圣灵的名里</vt:lpstr>
      <vt:lpstr> </vt:lpstr>
      <vt:lpstr>Slide 11</vt:lpstr>
      <vt:lpstr>4 穿上基督，在基督耶稣里成为一</vt:lpstr>
      <vt:lpstr>5 受浸是诉求神， 使受浸的人向着神有无亏的良心 </vt:lpstr>
      <vt:lpstr>“现在你为什么耽延？起来，呼求着祂的名受浸，洗去你的罪。”   </vt:lpstr>
    </vt:vector>
  </TitlesOfParts>
  <Company>concordia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受 浸</dc:title>
  <dc:creator>me</dc:creator>
  <cp:lastModifiedBy>Pascal</cp:lastModifiedBy>
  <cp:revision>11</cp:revision>
  <dcterms:created xsi:type="dcterms:W3CDTF">2009-07-03T01:38:18Z</dcterms:created>
  <dcterms:modified xsi:type="dcterms:W3CDTF">2009-06-19T14:54:19Z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TC060884421033</vt:lpwstr>
  </property>
</Properties>
</file>