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45F-3A11-42E8-9ADD-0146BFAF07EE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5FCC-D6A1-4576-A348-5CC7B5CCD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45F-3A11-42E8-9ADD-0146BFAF07EE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5FCC-D6A1-4576-A348-5CC7B5CCD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45F-3A11-42E8-9ADD-0146BFAF07EE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5FCC-D6A1-4576-A348-5CC7B5CCD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45F-3A11-42E8-9ADD-0146BFAF07EE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5FCC-D6A1-4576-A348-5CC7B5CCD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45F-3A11-42E8-9ADD-0146BFAF07EE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5FCC-D6A1-4576-A348-5CC7B5CCD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45F-3A11-42E8-9ADD-0146BFAF07EE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5FCC-D6A1-4576-A348-5CC7B5CCD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45F-3A11-42E8-9ADD-0146BFAF07EE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5FCC-D6A1-4576-A348-5CC7B5CCD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45F-3A11-42E8-9ADD-0146BFAF07EE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5FCC-D6A1-4576-A348-5CC7B5CCD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45F-3A11-42E8-9ADD-0146BFAF07EE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5FCC-D6A1-4576-A348-5CC7B5CCD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45F-3A11-42E8-9ADD-0146BFAF07EE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5FCC-D6A1-4576-A348-5CC7B5CCD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345F-3A11-42E8-9ADD-0146BFAF07EE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5FCC-D6A1-4576-A348-5CC7B5CCD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3345F-3A11-42E8-9ADD-0146BFAF07EE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55FCC-D6A1-4576-A348-5CC7B5CCDC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titled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4736592" y="493776"/>
            <a:ext cx="4279392" cy="534924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0080" y="763441"/>
            <a:ext cx="3602736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新耶路撒冷</a:t>
            </a:r>
            <a:r>
              <a:rPr kumimoji="0" lang="en-US" altLang="zh-CN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----</a:t>
            </a: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伊甸园的应验 </a:t>
            </a:r>
            <a:endParaRPr kumimoji="0" lang="en-US" altLang="zh-CN" sz="13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一</a:t>
            </a:r>
            <a:endParaRPr kumimoji="0" lang="en-US" altLang="zh-CN" sz="13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我来自遥远的伊甸乐园，那里有神的心愿： </a:t>
            </a: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祂按自己形象和样式造人，好成为祂的复本； </a:t>
            </a: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又赐我们权柄，好能代表祂，给我们造了灵，得以盛装祂， </a:t>
            </a: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神将永远安置在我心里，渴望寻得祂自己。</a:t>
            </a:r>
            <a:endParaRPr kumimoji="0" lang="en-US" altLang="zh-CN" sz="13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二</a:t>
            </a:r>
            <a:endParaRPr kumimoji="0" lang="en-US" altLang="zh-CN" sz="13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在教会，我仿佛回到伊甸，神与人心爱乐园， </a:t>
            </a: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我看见神生机建造的蓝图，是如何细细部署； </a:t>
            </a: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同来吃生命树，喜悦又满足，同来喝生命水，全人都畅舒， </a:t>
            </a: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逐日变成金子、珍珠宝石，作祂安居的宫室。</a:t>
            </a:r>
            <a:endParaRPr kumimoji="0" lang="en-US" altLang="zh-CN" sz="13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300" dirty="0" smtClean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三</a:t>
            </a:r>
            <a:endParaRPr kumimoji="0" lang="en-US" altLang="zh-CN" sz="13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我向往永远的生命之城</a:t>
            </a:r>
            <a:r>
              <a:rPr kumimoji="0" lang="en-US" altLang="zh-CN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---</a:t>
            </a: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圣城新耶路撒冷， </a:t>
            </a: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与神同享美妙婚姻的生活，出自祂生机杰作； </a:t>
            </a:r>
            <a:endParaRPr kumimoji="0" lang="zh-CN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cs typeface="Tahoma" pitchFamily="34" charset="0"/>
              </a:rPr>
              <a:t>我们心情享受，三一神无限，作祂团体配偶，将祂来彰显， </a:t>
            </a:r>
            <a:endParaRPr kumimoji="0" lang="zh-CN" altLang="en-US" sz="13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如此活在伊甸园的应验，直到神满足心愿。</a:t>
            </a:r>
            <a:r>
              <a:rPr kumimoji="0" lang="zh-CN" altLang="en-US" sz="13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ea typeface="宋体" pitchFamily="2" charset="-122"/>
                <a:cs typeface="Tahoma" pitchFamily="34" charset="0"/>
              </a:rPr>
              <a:t> </a:t>
            </a:r>
            <a:r>
              <a:rPr kumimoji="0" lang="zh-CN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270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CONCORDIA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Ming Xie</dc:creator>
  <cp:lastModifiedBy>Ming Xie</cp:lastModifiedBy>
  <cp:revision>5</cp:revision>
  <dcterms:created xsi:type="dcterms:W3CDTF">2011-09-09T21:52:29Z</dcterms:created>
  <dcterms:modified xsi:type="dcterms:W3CDTF">2011-09-09T22:19:36Z</dcterms:modified>
</cp:coreProperties>
</file>