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7"/>
  </p:notesMasterIdLst>
  <p:handoutMasterIdLst>
    <p:handoutMasterId r:id="rId28"/>
  </p:handoutMasterIdLst>
  <p:sldIdLst>
    <p:sldId id="270" r:id="rId2"/>
    <p:sldId id="256" r:id="rId3"/>
    <p:sldId id="257" r:id="rId4"/>
    <p:sldId id="290" r:id="rId5"/>
    <p:sldId id="291" r:id="rId6"/>
    <p:sldId id="321" r:id="rId7"/>
    <p:sldId id="298" r:id="rId8"/>
    <p:sldId id="299" r:id="rId9"/>
    <p:sldId id="300" r:id="rId10"/>
    <p:sldId id="304" r:id="rId11"/>
    <p:sldId id="303" r:id="rId12"/>
    <p:sldId id="302" r:id="rId13"/>
    <p:sldId id="305" r:id="rId14"/>
    <p:sldId id="323" r:id="rId15"/>
    <p:sldId id="306" r:id="rId16"/>
    <p:sldId id="308" r:id="rId17"/>
    <p:sldId id="310" r:id="rId18"/>
    <p:sldId id="309" r:id="rId19"/>
    <p:sldId id="311" r:id="rId20"/>
    <p:sldId id="312" r:id="rId21"/>
    <p:sldId id="313" r:id="rId22"/>
    <p:sldId id="315" r:id="rId23"/>
    <p:sldId id="316" r:id="rId24"/>
    <p:sldId id="317" r:id="rId25"/>
    <p:sldId id="318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310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79" autoAdjust="0"/>
    <p:restoredTop sz="94660"/>
  </p:normalViewPr>
  <p:slideViewPr>
    <p:cSldViewPr>
      <p:cViewPr>
        <p:scale>
          <a:sx n="100" d="100"/>
          <a:sy n="100" d="100"/>
        </p:scale>
        <p:origin x="-432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zh-CN" altLang="en-US"/>
              <a:t>2011-3-5</a:t>
            </a:r>
            <a:endParaRPr lang="en-US" altLang="zh-CN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 altLang="zh-CN"/>
              <a:t>圣灵充满的福音</a:t>
            </a:r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5F5AE60-E18D-43B7-BB56-45822818D2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onstantia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nstantia" pitchFamily="18" charset="0"/>
              </a:defRPr>
            </a:lvl1pPr>
          </a:lstStyle>
          <a:p>
            <a:pPr>
              <a:defRPr/>
            </a:pPr>
            <a:r>
              <a:rPr lang="zh-CN" altLang="en-US"/>
              <a:t>2011-3-5</a:t>
            </a:r>
            <a:endParaRPr lang="en-US" altLang="zh-CN"/>
          </a:p>
        </p:txBody>
      </p:sp>
      <p:sp>
        <p:nvSpPr>
          <p:cNvPr id="14340" name="Rectangle 4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onstantia" pitchFamily="18" charset="0"/>
              </a:defRPr>
            </a:lvl1pPr>
          </a:lstStyle>
          <a:p>
            <a:pPr>
              <a:defRPr/>
            </a:pPr>
            <a:r>
              <a:rPr lang="en-US" altLang="zh-CN"/>
              <a:t>圣灵充满的福音</a:t>
            </a:r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nstantia" pitchFamily="18" charset="0"/>
              </a:defRPr>
            </a:lvl1pPr>
          </a:lstStyle>
          <a:p>
            <a:pPr>
              <a:defRPr/>
            </a:pPr>
            <a:fld id="{2E10C3AB-8E40-41F8-B53D-408C2D69455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</p:spPr>
        <p:txBody>
          <a:bodyPr lIns="0" rIns="0" bIns="0" anchor="b"/>
          <a:lstStyle/>
          <a:p>
            <a:pPr eaLnBrk="0" hangingPunct="0"/>
            <a:endParaRPr lang="zh-CN" altLang="en-US" sz="500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59395" name="Rectangle 3"/>
          <p:cNvSpPr>
            <a:spLocks noGrp="1"/>
          </p:cNvSpPr>
          <p:nvPr/>
        </p:nvSpPr>
        <p:spPr bwMode="auto">
          <a:xfrm>
            <a:off x="457200" y="1935163"/>
            <a:ext cx="8229600" cy="4389437"/>
          </a:xfrm>
          <a:prstGeom prst="rect">
            <a:avLst/>
          </a:prstGeom>
        </p:spPr>
        <p:txBody>
          <a:bodyPr/>
          <a:lstStyle/>
          <a:p>
            <a:pPr marL="273050" indent="-273050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endParaRPr lang="zh-CN" altLang="en-US" sz="2600">
              <a:latin typeface="Constantia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60F8-BF73-45FB-8734-6E8FBAFE5242}" type="datetime1">
              <a:rPr lang="zh-CN" altLang="en-US"/>
              <a:pPr>
                <a:defRPr/>
              </a:pPr>
              <a:t>2011-4-22</a:t>
            </a:fld>
            <a:r>
              <a:rPr lang="en-US" altLang="zh-CN"/>
              <a:t>2011-3-52011-3-52011-2-5</a:t>
            </a: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圣灵充满的福音圣灵充满的福音五重福音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9CBC7-55BF-469D-815C-431D6B10D66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3890D5-7014-40D5-A950-888A0645C1C5}" type="datetime1">
              <a:rPr lang="zh-CN" altLang="en-US"/>
              <a:pPr>
                <a:defRPr/>
              </a:pPr>
              <a:t>2011-4-22</a:t>
            </a:fld>
            <a:r>
              <a:rPr lang="en-US" altLang="zh-CN"/>
              <a:t>2011-3-52011-3-52011-2-5</a:t>
            </a: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圣灵充满的福音圣灵充满的福音五重福音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45617-1F02-45FB-A01C-0FEE4C1807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35163"/>
            <a:ext cx="4038600" cy="43894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35163"/>
            <a:ext cx="4038600" cy="43894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8E583-4200-424D-912E-6FC69EBCB9F5}" type="datetime1">
              <a:rPr lang="zh-CN" altLang="en-US"/>
              <a:pPr>
                <a:defRPr/>
              </a:pPr>
              <a:t>2011-4-22</a:t>
            </a:fld>
            <a:r>
              <a:rPr lang="en-US" altLang="zh-CN"/>
              <a:t>2011-3-52011-3-52011-2-5</a:t>
            </a: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圣灵充满的福音圣灵充满的福音五重福音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37D82-6237-441D-BC4A-29A82F08334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</p:spPr>
        <p:txBody>
          <a:bodyPr lIns="0" rIns="0" bIns="0" anchor="b"/>
          <a:lstStyle/>
          <a:p>
            <a:pPr eaLnBrk="0" hangingPunct="0"/>
            <a:endParaRPr lang="zh-CN" altLang="en-US" sz="500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60419" name="Rectangle 3"/>
          <p:cNvSpPr>
            <a:spLocks noGrp="1"/>
          </p:cNvSpPr>
          <p:nvPr/>
        </p:nvSpPr>
        <p:spPr bwMode="auto">
          <a:xfrm>
            <a:off x="457200" y="1935163"/>
            <a:ext cx="8229600" cy="4389437"/>
          </a:xfrm>
          <a:prstGeom prst="rect">
            <a:avLst/>
          </a:prstGeom>
        </p:spPr>
        <p:txBody>
          <a:bodyPr/>
          <a:lstStyle/>
          <a:p>
            <a:pPr marL="273050" indent="-273050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endParaRPr lang="zh-CN" altLang="en-US" sz="2600">
              <a:latin typeface="Constantia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</p:spPr>
        <p:txBody>
          <a:bodyPr lIns="0" rIns="0" bIns="0" anchor="b"/>
          <a:lstStyle/>
          <a:p>
            <a:pPr eaLnBrk="0" hangingPunct="0"/>
            <a:endParaRPr lang="zh-CN" altLang="en-US" sz="500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61443" name="Rectangle 3"/>
          <p:cNvSpPr>
            <a:spLocks noGrp="1"/>
          </p:cNvSpPr>
          <p:nvPr/>
        </p:nvSpPr>
        <p:spPr bwMode="auto">
          <a:xfrm>
            <a:off x="457200" y="1935163"/>
            <a:ext cx="8229600" cy="4389437"/>
          </a:xfrm>
          <a:prstGeom prst="rect">
            <a:avLst/>
          </a:prstGeom>
        </p:spPr>
        <p:txBody>
          <a:bodyPr/>
          <a:lstStyle/>
          <a:p>
            <a:pPr marL="273050" indent="-273050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endParaRPr lang="zh-CN" altLang="en-US" sz="2600">
              <a:latin typeface="Constantia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02577-4BC2-4A08-ABC1-B03D20012CF7}" type="datetime1">
              <a:rPr lang="zh-CN" altLang="en-US"/>
              <a:pPr>
                <a:defRPr/>
              </a:pPr>
              <a:t>2011-4-22</a:t>
            </a:fld>
            <a:r>
              <a:rPr lang="en-US" altLang="zh-CN"/>
              <a:t>2011-3-52011-3-52011-2-5</a:t>
            </a: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圣灵充满的福音圣灵充满的福音五重福音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3F575-97B5-4A8C-A74E-129216ABCE7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AA776-4321-430A-A2BE-8CF86CB45A8C}" type="datetime1">
              <a:rPr lang="zh-CN" altLang="en-US"/>
              <a:pPr>
                <a:defRPr/>
              </a:pPr>
              <a:t>2011-4-22</a:t>
            </a:fld>
            <a:r>
              <a:rPr lang="en-US" altLang="zh-CN"/>
              <a:t>2011-3-52011-3-52011-2-5</a:t>
            </a: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圣灵充满的福音圣灵充满的福音五重福音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3BDE6-DE73-4473-8D00-E592FACC9DF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96BCE-A9F1-43BE-882E-935E87065DD7}" type="datetime1">
              <a:rPr lang="zh-CN" altLang="en-US"/>
              <a:pPr>
                <a:defRPr/>
              </a:pPr>
              <a:t>2011-4-22</a:t>
            </a:fld>
            <a:r>
              <a:rPr lang="en-US" altLang="zh-CN"/>
              <a:t>2011-3-52011-3-52011-2-5</a:t>
            </a:r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圣灵充满的福音圣灵充满的福音五重福音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9C807-B3F7-460E-9B64-996661018C1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5D9D4-912C-4682-B61B-9F58CBDCDDDF}" type="datetime1">
              <a:rPr lang="zh-CN" altLang="en-US"/>
              <a:pPr>
                <a:defRPr/>
              </a:pPr>
              <a:t>2011-4-22</a:t>
            </a:fld>
            <a:r>
              <a:rPr lang="en-US" altLang="zh-CN"/>
              <a:t>2011-3-52011-3-52011-2-5</a:t>
            </a:r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圣灵充满的福音圣灵充满的福音五重福音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6656B-AE9F-41D8-AC34-7D464444C1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77E90-58DE-4366-BB56-CC8B9806D652}" type="datetime1">
              <a:rPr lang="zh-CN" altLang="en-US"/>
              <a:pPr>
                <a:defRPr/>
              </a:pPr>
              <a:t>2011-4-22</a:t>
            </a:fld>
            <a:r>
              <a:rPr lang="en-US" altLang="zh-CN"/>
              <a:t>2011-3-52011-3-52011-2-5</a:t>
            </a:r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圣灵充满的福音圣灵充满的福音五重福音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91595-01DC-4298-941B-321950B2B1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96517-0303-42EC-B51F-E8F7EFD1E9D0}" type="datetime1">
              <a:rPr lang="zh-CN" altLang="en-US"/>
              <a:pPr>
                <a:defRPr/>
              </a:pPr>
              <a:t>2011-4-22</a:t>
            </a:fld>
            <a:r>
              <a:rPr lang="en-US" altLang="zh-CN"/>
              <a:t>2011-3-52011-3-52011-2-5</a:t>
            </a: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圣灵充满的福音圣灵充满的福音五重福音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BD0C6-CB10-4612-9717-D4B003BDDA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1113" y="-7938"/>
            <a:ext cx="9166226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45C75"/>
                </a:solidFill>
                <a:latin typeface="Constantia" pitchFamily="18" charset="0"/>
              </a:defRPr>
            </a:lvl1pPr>
          </a:lstStyle>
          <a:p>
            <a:pPr>
              <a:defRPr/>
            </a:pPr>
            <a:fld id="{341FB8F4-0710-4E7B-A7EA-24EA07DE768B}" type="datetime1">
              <a:rPr lang="zh-CN" altLang="en-US"/>
              <a:pPr>
                <a:defRPr/>
              </a:pPr>
              <a:t>2011-4-22</a:t>
            </a:fld>
            <a:r>
              <a:rPr lang="en-US" altLang="zh-CN"/>
              <a:t>2011-3-52011-3-52011-2-5</a:t>
            </a: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45C75"/>
                </a:solidFill>
                <a:latin typeface="Constantia" pitchFamily="18" charset="0"/>
              </a:defRPr>
            </a:lvl1pPr>
          </a:lstStyle>
          <a:p>
            <a:pPr>
              <a:defRPr/>
            </a:pPr>
            <a:r>
              <a:rPr lang="en-US" altLang="zh-CN"/>
              <a:t>圣灵充满的福音圣灵充满的福音五重福音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  <a:latin typeface="Constantia" pitchFamily="18" charset="0"/>
              </a:defRPr>
            </a:lvl1pPr>
          </a:lstStyle>
          <a:p>
            <a:pPr>
              <a:defRPr/>
            </a:pPr>
            <a:fld id="{2AB9CF72-6077-479D-A975-B8AD606F2CA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zh-CN" altLang="en-US">
                <a:latin typeface="Constantia" pitchFamily="18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zh-CN" altLang="en-US">
                <a:latin typeface="Constantia" pitchFamily="18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84" r:id="rId4"/>
    <p:sldLayoutId id="2147483683" r:id="rId5"/>
    <p:sldLayoutId id="2147483682" r:id="rId6"/>
    <p:sldLayoutId id="2147483681" r:id="rId7"/>
    <p:sldLayoutId id="2147483680" r:id="rId8"/>
    <p:sldLayoutId id="2147483679" r:id="rId9"/>
    <p:sldLayoutId id="2147483678" r:id="rId10"/>
    <p:sldLayoutId id="2147483677" r:id="rId11"/>
    <p:sldLayoutId id="2147483676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ellowshipinmontreal.org/CH/Functioning/Gleanings/Articles/Healing-2.php?PageNo=3" TargetMode="Externa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26"/>
          <p:cNvSpPr>
            <a:spLocks noGrp="1"/>
          </p:cNvSpPr>
          <p:nvPr>
            <p:ph type="sldNum" sz="quarter" idx="429496729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5D090D6-E868-4EDE-B80A-3FD7865B5D76}" type="slidenum">
              <a:rPr lang="zh-CN" altLang="en-US" smtClean="0">
                <a:solidFill>
                  <a:srgbClr val="D1EAEE"/>
                </a:solidFill>
              </a:rPr>
              <a:pPr/>
              <a:t>1</a:t>
            </a:fld>
            <a:endParaRPr lang="en-US" altLang="zh-CN" smtClean="0">
              <a:solidFill>
                <a:srgbClr val="D1EAEE"/>
              </a:solidFill>
            </a:endParaRPr>
          </a:p>
        </p:txBody>
      </p:sp>
      <p:sp>
        <p:nvSpPr>
          <p:cNvPr id="16386" name="Slide Number Placeholder 26"/>
          <p:cNvSpPr txBox="1">
            <a:spLocks noGrp="1"/>
          </p:cNvSpPr>
          <p:nvPr/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r"/>
            <a:fld id="{8170DC59-A8DD-4464-B95E-DEDD8B0D5649}" type="slidenum">
              <a:rPr lang="zh-CN" altLang="en-US" sz="1200">
                <a:solidFill>
                  <a:srgbClr val="D1EAEE"/>
                </a:solidFill>
                <a:latin typeface="Constantia" pitchFamily="18" charset="0"/>
              </a:rPr>
              <a:pPr algn="r"/>
              <a:t>1</a:t>
            </a:fld>
            <a:endParaRPr lang="en-US" altLang="zh-CN" sz="1200">
              <a:solidFill>
                <a:srgbClr val="D1EAEE"/>
              </a:solidFill>
              <a:latin typeface="Constantia" pitchFamily="18" charset="0"/>
            </a:endParaRPr>
          </a:p>
        </p:txBody>
      </p:sp>
      <p:pic>
        <p:nvPicPr>
          <p:cNvPr id="16387" name="Picture 4" descr="cu-047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95513" y="0"/>
            <a:ext cx="48974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21399F8-B062-42EA-B202-81E83B79268B}" type="slidenum">
              <a:rPr lang="zh-CN" altLang="en-US" smtClean="0"/>
              <a:pPr/>
              <a:t>10</a:t>
            </a:fld>
            <a:endParaRPr lang="en-US" altLang="zh-CN" smtClean="0"/>
          </a:p>
        </p:txBody>
      </p:sp>
      <p:sp>
        <p:nvSpPr>
          <p:cNvPr id="28674" name="Rectangle 2"/>
          <p:cNvSpPr>
            <a:spLocks noGrp="1"/>
          </p:cNvSpPr>
          <p:nvPr>
            <p:ph type="body" idx="4294967295"/>
          </p:nvPr>
        </p:nvSpPr>
        <p:spPr>
          <a:xfrm>
            <a:off x="395288" y="620713"/>
            <a:ext cx="8064500" cy="15843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zh-CN" altLang="en-US" sz="2400" b="1" smtClean="0"/>
              <a:t> </a:t>
            </a:r>
            <a:r>
              <a:rPr lang="en-US" altLang="zh-CN" sz="2400" b="1" smtClean="0"/>
              <a:t>1</a:t>
            </a:r>
            <a:r>
              <a:rPr lang="zh-CN" altLang="en-US" sz="2400" b="1" smtClean="0"/>
              <a:t>。來四</a:t>
            </a:r>
            <a:r>
              <a:rPr lang="en-US" altLang="zh-CN" sz="2400" b="1" smtClean="0"/>
              <a:t>12</a:t>
            </a:r>
            <a:r>
              <a:rPr lang="zh-CN" altLang="en-US" sz="2400" b="1" smtClean="0"/>
              <a:t>：神的話是活的，是有功效的，比一切兩刃的劍更鋒利，能以刺入、甚至剖開</a:t>
            </a:r>
            <a:r>
              <a:rPr lang="zh-CN" altLang="en-US" sz="2400" b="1" smtClean="0">
                <a:solidFill>
                  <a:srgbClr val="D03106"/>
                </a:solidFill>
              </a:rPr>
              <a:t>魂與靈</a:t>
            </a:r>
            <a:r>
              <a:rPr lang="zh-CN" altLang="en-US" sz="2400" b="1" smtClean="0"/>
              <a:t>，</a:t>
            </a:r>
            <a:r>
              <a:rPr lang="zh-CN" altLang="en-US" sz="2400" b="1" smtClean="0">
                <a:solidFill>
                  <a:srgbClr val="D03106"/>
                </a:solidFill>
              </a:rPr>
              <a:t>骨節與骨髄</a:t>
            </a:r>
            <a:r>
              <a:rPr lang="zh-CN" altLang="en-US" sz="2400" b="1" smtClean="0"/>
              <a:t>，連</a:t>
            </a:r>
            <a:r>
              <a:rPr lang="zh-CN" altLang="en-US" sz="2400" b="1" smtClean="0">
                <a:solidFill>
                  <a:srgbClr val="D03106"/>
                </a:solidFill>
              </a:rPr>
              <a:t>心中的思念和主意</a:t>
            </a:r>
            <a:r>
              <a:rPr lang="zh-CN" altLang="en-US" sz="2400" b="1" smtClean="0"/>
              <a:t>都能辨明。 </a:t>
            </a:r>
            <a:endParaRPr lang="zh-CN" altLang="en-US" sz="2400" smtClean="0"/>
          </a:p>
        </p:txBody>
      </p:sp>
      <p:sp>
        <p:nvSpPr>
          <p:cNvPr id="28675" name="Title 1"/>
          <p:cNvSpPr>
            <a:spLocks/>
          </p:cNvSpPr>
          <p:nvPr/>
        </p:nvSpPr>
        <p:spPr bwMode="auto">
          <a:xfrm>
            <a:off x="0" y="0"/>
            <a:ext cx="172878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r>
              <a:rPr lang="zh-CN" altLang="en-CA" sz="2800" b="1">
                <a:solidFill>
                  <a:schemeClr val="tx2"/>
                </a:solidFill>
                <a:latin typeface="Calibri" pitchFamily="34" charset="0"/>
              </a:rPr>
              <a:t>个人见证</a:t>
            </a:r>
            <a:endParaRPr lang="zh-CN" altLang="en-US" sz="2800" b="1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49156" name="Oval 4"/>
          <p:cNvSpPr>
            <a:spLocks noChangeArrowheads="1"/>
          </p:cNvSpPr>
          <p:nvPr/>
        </p:nvSpPr>
        <p:spPr bwMode="auto">
          <a:xfrm>
            <a:off x="5942013" y="908050"/>
            <a:ext cx="1654175" cy="649288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9157" name="Oval 5"/>
          <p:cNvSpPr>
            <a:spLocks noChangeArrowheads="1"/>
          </p:cNvSpPr>
          <p:nvPr/>
        </p:nvSpPr>
        <p:spPr bwMode="auto">
          <a:xfrm>
            <a:off x="4572000" y="908050"/>
            <a:ext cx="1295400" cy="649288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9158" name="Oval 6"/>
          <p:cNvSpPr>
            <a:spLocks noChangeArrowheads="1"/>
          </p:cNvSpPr>
          <p:nvPr/>
        </p:nvSpPr>
        <p:spPr bwMode="auto">
          <a:xfrm>
            <a:off x="468313" y="1268413"/>
            <a:ext cx="2879725" cy="649287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468313" y="2133600"/>
            <a:ext cx="7848600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latin typeface="Constantia" pitchFamily="18" charset="0"/>
              </a:rPr>
              <a:t>2</a:t>
            </a:r>
            <a:r>
              <a:rPr lang="zh-CN" altLang="en-US" sz="2400" b="1">
                <a:latin typeface="Constantia" pitchFamily="18" charset="0"/>
              </a:rPr>
              <a:t>。太八</a:t>
            </a:r>
            <a:r>
              <a:rPr lang="en-US" altLang="zh-CN" sz="2400" b="1">
                <a:latin typeface="Constantia" pitchFamily="18" charset="0"/>
              </a:rPr>
              <a:t>17</a:t>
            </a:r>
            <a:r>
              <a:rPr lang="zh-CN" altLang="en-US" sz="2400" b="1">
                <a:latin typeface="Constantia" pitchFamily="18" charset="0"/>
              </a:rPr>
              <a:t>下：祂親自取去了我們的軟弱，擔當了我們的 疾病。</a:t>
            </a:r>
            <a:r>
              <a:rPr lang="zh-CN" alt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 animBg="1"/>
      <p:bldP spid="49157" grpId="0" animBg="1"/>
      <p:bldP spid="49158" grpId="0" animBg="1"/>
      <p:bldP spid="4915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BC89548-C281-4C24-928A-D5CC94003EAD}" type="slidenum">
              <a:rPr lang="zh-CN" altLang="en-US" smtClean="0"/>
              <a:pPr/>
              <a:t>11</a:t>
            </a:fld>
            <a:endParaRPr lang="en-US" altLang="zh-CN" smtClean="0"/>
          </a:p>
        </p:txBody>
      </p:sp>
      <p:sp>
        <p:nvSpPr>
          <p:cNvPr id="29698" name="Rectangle 2"/>
          <p:cNvSpPr>
            <a:spLocks noGrp="1"/>
          </p:cNvSpPr>
          <p:nvPr>
            <p:ph type="body" idx="4294967295"/>
          </p:nvPr>
        </p:nvSpPr>
        <p:spPr>
          <a:xfrm>
            <a:off x="395288" y="620713"/>
            <a:ext cx="8064500" cy="15843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zh-CN" altLang="en-US" sz="2400" b="1" smtClean="0"/>
              <a:t> </a:t>
            </a:r>
            <a:r>
              <a:rPr lang="en-US" altLang="zh-CN" sz="2400" b="1" smtClean="0"/>
              <a:t>1</a:t>
            </a:r>
            <a:r>
              <a:rPr lang="zh-CN" altLang="en-US" sz="2400" b="1" smtClean="0"/>
              <a:t>。來四</a:t>
            </a:r>
            <a:r>
              <a:rPr lang="en-US" altLang="zh-CN" sz="2400" b="1" smtClean="0"/>
              <a:t>12</a:t>
            </a:r>
            <a:r>
              <a:rPr lang="zh-CN" altLang="en-US" sz="2400" b="1" smtClean="0"/>
              <a:t>：神的話是活的，是有功效的，比一切兩刃的劍更鋒利，能以刺入、甚至剖開</a:t>
            </a:r>
            <a:r>
              <a:rPr lang="zh-CN" altLang="en-US" sz="2400" b="1" smtClean="0">
                <a:solidFill>
                  <a:srgbClr val="D03106"/>
                </a:solidFill>
              </a:rPr>
              <a:t>魂與靈</a:t>
            </a:r>
            <a:r>
              <a:rPr lang="zh-CN" altLang="en-US" sz="2400" b="1" smtClean="0"/>
              <a:t>，</a:t>
            </a:r>
            <a:r>
              <a:rPr lang="zh-CN" altLang="en-US" sz="2400" b="1" smtClean="0">
                <a:solidFill>
                  <a:srgbClr val="D03106"/>
                </a:solidFill>
              </a:rPr>
              <a:t>骨節與骨髄</a:t>
            </a:r>
            <a:r>
              <a:rPr lang="zh-CN" altLang="en-US" sz="2400" b="1" smtClean="0"/>
              <a:t>，連</a:t>
            </a:r>
            <a:r>
              <a:rPr lang="zh-CN" altLang="en-US" sz="2400" b="1" smtClean="0">
                <a:solidFill>
                  <a:srgbClr val="D03106"/>
                </a:solidFill>
              </a:rPr>
              <a:t>心中的思念和主意</a:t>
            </a:r>
            <a:r>
              <a:rPr lang="zh-CN" altLang="en-US" sz="2400" b="1" smtClean="0"/>
              <a:t>都能辨明。 </a:t>
            </a:r>
            <a:endParaRPr lang="zh-CN" altLang="en-US" sz="2400" smtClean="0"/>
          </a:p>
        </p:txBody>
      </p:sp>
      <p:sp>
        <p:nvSpPr>
          <p:cNvPr id="29699" name="Title 1"/>
          <p:cNvSpPr>
            <a:spLocks/>
          </p:cNvSpPr>
          <p:nvPr/>
        </p:nvSpPr>
        <p:spPr bwMode="auto">
          <a:xfrm>
            <a:off x="0" y="0"/>
            <a:ext cx="172878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r>
              <a:rPr lang="zh-CN" altLang="en-CA" sz="2800" b="1">
                <a:solidFill>
                  <a:schemeClr val="tx2"/>
                </a:solidFill>
                <a:latin typeface="Calibri" pitchFamily="34" charset="0"/>
              </a:rPr>
              <a:t>个人见证</a:t>
            </a:r>
            <a:endParaRPr lang="zh-CN" altLang="en-US" sz="2800" b="1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29700" name="Oval 4"/>
          <p:cNvSpPr>
            <a:spLocks noChangeArrowheads="1"/>
          </p:cNvSpPr>
          <p:nvPr/>
        </p:nvSpPr>
        <p:spPr bwMode="auto">
          <a:xfrm>
            <a:off x="5942013" y="908050"/>
            <a:ext cx="1654175" cy="649288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9701" name="Oval 5"/>
          <p:cNvSpPr>
            <a:spLocks noChangeArrowheads="1"/>
          </p:cNvSpPr>
          <p:nvPr/>
        </p:nvSpPr>
        <p:spPr bwMode="auto">
          <a:xfrm>
            <a:off x="4572000" y="908050"/>
            <a:ext cx="1295400" cy="649288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9702" name="Oval 6"/>
          <p:cNvSpPr>
            <a:spLocks noChangeArrowheads="1"/>
          </p:cNvSpPr>
          <p:nvPr/>
        </p:nvSpPr>
        <p:spPr bwMode="auto">
          <a:xfrm>
            <a:off x="468313" y="1268413"/>
            <a:ext cx="2879725" cy="649287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468313" y="2133600"/>
            <a:ext cx="7848600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latin typeface="Constantia" pitchFamily="18" charset="0"/>
              </a:rPr>
              <a:t>2</a:t>
            </a:r>
            <a:r>
              <a:rPr lang="zh-CN" altLang="en-US" sz="2400" b="1">
                <a:latin typeface="Constantia" pitchFamily="18" charset="0"/>
              </a:rPr>
              <a:t>。太八</a:t>
            </a:r>
            <a:r>
              <a:rPr lang="en-US" altLang="zh-CN" sz="2400" b="1">
                <a:latin typeface="Constantia" pitchFamily="18" charset="0"/>
              </a:rPr>
              <a:t>17</a:t>
            </a:r>
            <a:r>
              <a:rPr lang="zh-CN" altLang="en-US" sz="2400" b="1">
                <a:latin typeface="Constantia" pitchFamily="18" charset="0"/>
              </a:rPr>
              <a:t>下：祂親自取去了我們的軟弱，</a:t>
            </a:r>
            <a:r>
              <a:rPr lang="zh-CN" altLang="en-US" sz="2400" b="1">
                <a:solidFill>
                  <a:srgbClr val="D03106"/>
                </a:solidFill>
                <a:latin typeface="Constantia" pitchFamily="18" charset="0"/>
              </a:rPr>
              <a:t>擔當了</a:t>
            </a:r>
            <a:r>
              <a:rPr lang="zh-CN" altLang="en-US" sz="2400" b="1">
                <a:latin typeface="Constantia" pitchFamily="18" charset="0"/>
              </a:rPr>
              <a:t>我們的 </a:t>
            </a:r>
            <a:r>
              <a:rPr lang="zh-CN" altLang="en-US" sz="2400" b="1">
                <a:solidFill>
                  <a:schemeClr val="accent2"/>
                </a:solidFill>
                <a:latin typeface="Constantia" pitchFamily="18" charset="0"/>
              </a:rPr>
              <a:t>疾病</a:t>
            </a:r>
            <a:r>
              <a:rPr lang="zh-CN" altLang="en-US" sz="2400" b="1">
                <a:latin typeface="Constantia" pitchFamily="18" charset="0"/>
              </a:rPr>
              <a:t>。</a:t>
            </a:r>
            <a:r>
              <a:rPr lang="zh-CN" altLang="en-US"/>
              <a:t> </a:t>
            </a:r>
          </a:p>
        </p:txBody>
      </p:sp>
      <p:sp>
        <p:nvSpPr>
          <p:cNvPr id="47114" name="Oval 10"/>
          <p:cNvSpPr>
            <a:spLocks noChangeArrowheads="1"/>
          </p:cNvSpPr>
          <p:nvPr/>
        </p:nvSpPr>
        <p:spPr bwMode="auto">
          <a:xfrm>
            <a:off x="395288" y="2492375"/>
            <a:ext cx="863600" cy="577850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7115" name="Oval 11"/>
          <p:cNvSpPr>
            <a:spLocks noChangeArrowheads="1"/>
          </p:cNvSpPr>
          <p:nvPr/>
        </p:nvSpPr>
        <p:spPr bwMode="auto">
          <a:xfrm>
            <a:off x="6157913" y="2060575"/>
            <a:ext cx="935037" cy="577850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4" grpId="0" animBg="1"/>
      <p:bldP spid="471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1A495D2-EAEB-4A9E-ABA7-E6F29121FBFD}" type="slidenum">
              <a:rPr lang="zh-CN" altLang="en-US" smtClean="0"/>
              <a:pPr/>
              <a:t>12</a:t>
            </a:fld>
            <a:endParaRPr lang="en-US" altLang="zh-CN" smtClean="0"/>
          </a:p>
        </p:txBody>
      </p:sp>
      <p:sp>
        <p:nvSpPr>
          <p:cNvPr id="30722" name="Rectangle 2"/>
          <p:cNvSpPr>
            <a:spLocks noGrp="1"/>
          </p:cNvSpPr>
          <p:nvPr>
            <p:ph type="body" idx="4294967295"/>
          </p:nvPr>
        </p:nvSpPr>
        <p:spPr>
          <a:xfrm>
            <a:off x="395288" y="620713"/>
            <a:ext cx="8064500" cy="15843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zh-CN" altLang="en-US" sz="2400" b="1" smtClean="0"/>
              <a:t> </a:t>
            </a:r>
            <a:r>
              <a:rPr lang="en-US" altLang="zh-CN" sz="2400" b="1" smtClean="0"/>
              <a:t>1</a:t>
            </a:r>
            <a:r>
              <a:rPr lang="zh-CN" altLang="en-US" sz="2400" b="1" smtClean="0"/>
              <a:t>。來四</a:t>
            </a:r>
            <a:r>
              <a:rPr lang="en-US" altLang="zh-CN" sz="2400" b="1" smtClean="0"/>
              <a:t>12</a:t>
            </a:r>
            <a:r>
              <a:rPr lang="zh-CN" altLang="en-US" sz="2400" b="1" smtClean="0"/>
              <a:t>：神的話是活的，是有功效的，比一切兩刃的劍更鋒利，能以刺入、甚至剖開</a:t>
            </a:r>
            <a:r>
              <a:rPr lang="zh-CN" altLang="en-US" sz="2400" b="1" smtClean="0">
                <a:solidFill>
                  <a:srgbClr val="D03106"/>
                </a:solidFill>
              </a:rPr>
              <a:t>魂與靈</a:t>
            </a:r>
            <a:r>
              <a:rPr lang="zh-CN" altLang="en-US" sz="2400" b="1" smtClean="0"/>
              <a:t>，</a:t>
            </a:r>
            <a:r>
              <a:rPr lang="zh-CN" altLang="en-US" sz="2400" b="1" smtClean="0">
                <a:solidFill>
                  <a:srgbClr val="D03106"/>
                </a:solidFill>
              </a:rPr>
              <a:t>骨節與骨髄</a:t>
            </a:r>
            <a:r>
              <a:rPr lang="zh-CN" altLang="en-US" sz="2400" b="1" smtClean="0"/>
              <a:t>，連</a:t>
            </a:r>
            <a:r>
              <a:rPr lang="zh-CN" altLang="en-US" sz="2400" b="1" smtClean="0">
                <a:solidFill>
                  <a:srgbClr val="D03106"/>
                </a:solidFill>
              </a:rPr>
              <a:t>心中的思念和主意</a:t>
            </a:r>
            <a:r>
              <a:rPr lang="zh-CN" altLang="en-US" sz="2400" b="1" smtClean="0"/>
              <a:t>都能辨明。 </a:t>
            </a:r>
            <a:endParaRPr lang="zh-CN" altLang="en-US" sz="2400" smtClean="0"/>
          </a:p>
        </p:txBody>
      </p:sp>
      <p:sp>
        <p:nvSpPr>
          <p:cNvPr id="30723" name="Title 1"/>
          <p:cNvSpPr>
            <a:spLocks/>
          </p:cNvSpPr>
          <p:nvPr/>
        </p:nvSpPr>
        <p:spPr bwMode="auto">
          <a:xfrm>
            <a:off x="0" y="0"/>
            <a:ext cx="172878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r>
              <a:rPr lang="zh-CN" altLang="en-CA" sz="2800" b="1">
                <a:solidFill>
                  <a:schemeClr val="tx2"/>
                </a:solidFill>
                <a:latin typeface="Calibri" pitchFamily="34" charset="0"/>
              </a:rPr>
              <a:t>个人见证</a:t>
            </a:r>
            <a:endParaRPr lang="zh-CN" altLang="en-US" sz="2800" b="1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0724" name="Oval 4"/>
          <p:cNvSpPr>
            <a:spLocks noChangeArrowheads="1"/>
          </p:cNvSpPr>
          <p:nvPr/>
        </p:nvSpPr>
        <p:spPr bwMode="auto">
          <a:xfrm>
            <a:off x="5942013" y="908050"/>
            <a:ext cx="1654175" cy="649288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0725" name="Oval 5"/>
          <p:cNvSpPr>
            <a:spLocks noChangeArrowheads="1"/>
          </p:cNvSpPr>
          <p:nvPr/>
        </p:nvSpPr>
        <p:spPr bwMode="auto">
          <a:xfrm>
            <a:off x="4572000" y="908050"/>
            <a:ext cx="1295400" cy="649288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0726" name="Oval 6"/>
          <p:cNvSpPr>
            <a:spLocks noChangeArrowheads="1"/>
          </p:cNvSpPr>
          <p:nvPr/>
        </p:nvSpPr>
        <p:spPr bwMode="auto">
          <a:xfrm>
            <a:off x="468313" y="1268413"/>
            <a:ext cx="2879725" cy="649287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468313" y="2133600"/>
            <a:ext cx="7848600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latin typeface="Constantia" pitchFamily="18" charset="0"/>
              </a:rPr>
              <a:t>2</a:t>
            </a:r>
            <a:r>
              <a:rPr lang="zh-CN" altLang="en-US" sz="2400" b="1">
                <a:latin typeface="Constantia" pitchFamily="18" charset="0"/>
              </a:rPr>
              <a:t>。太八</a:t>
            </a:r>
            <a:r>
              <a:rPr lang="en-US" altLang="zh-CN" sz="2400" b="1">
                <a:latin typeface="Constantia" pitchFamily="18" charset="0"/>
              </a:rPr>
              <a:t>17</a:t>
            </a:r>
            <a:r>
              <a:rPr lang="zh-CN" altLang="en-US" sz="2400" b="1">
                <a:latin typeface="Constantia" pitchFamily="18" charset="0"/>
              </a:rPr>
              <a:t>下：祂親自取去了我們的軟弱，</a:t>
            </a:r>
            <a:r>
              <a:rPr lang="zh-CN" altLang="en-US" sz="2400" b="1">
                <a:solidFill>
                  <a:srgbClr val="D03106"/>
                </a:solidFill>
                <a:latin typeface="Constantia" pitchFamily="18" charset="0"/>
              </a:rPr>
              <a:t>擔當了</a:t>
            </a:r>
            <a:r>
              <a:rPr lang="zh-CN" altLang="en-US" sz="2400" b="1">
                <a:latin typeface="Constantia" pitchFamily="18" charset="0"/>
              </a:rPr>
              <a:t>我們的 </a:t>
            </a:r>
            <a:r>
              <a:rPr lang="zh-CN" altLang="en-US" sz="2400" b="1">
                <a:solidFill>
                  <a:schemeClr val="accent2"/>
                </a:solidFill>
                <a:latin typeface="Constantia" pitchFamily="18" charset="0"/>
              </a:rPr>
              <a:t>疾病</a:t>
            </a:r>
            <a:r>
              <a:rPr lang="zh-CN" altLang="en-US" sz="2400" b="1">
                <a:latin typeface="Constantia" pitchFamily="18" charset="0"/>
              </a:rPr>
              <a:t>。</a:t>
            </a:r>
            <a:r>
              <a:rPr lang="zh-CN" altLang="en-US"/>
              <a:t> </a:t>
            </a:r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468313" y="3141663"/>
            <a:ext cx="80645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400" b="1">
                <a:latin typeface="Constantia" pitchFamily="18" charset="0"/>
              </a:rPr>
              <a:t>3</a:t>
            </a:r>
            <a:r>
              <a:rPr lang="zh-CN" altLang="en-US" sz="2400" b="1">
                <a:latin typeface="Constantia" pitchFamily="18" charset="0"/>
              </a:rPr>
              <a:t>。羅八</a:t>
            </a:r>
            <a:r>
              <a:rPr lang="en-US" altLang="zh-CN" sz="2400" b="1">
                <a:latin typeface="Constantia" pitchFamily="18" charset="0"/>
              </a:rPr>
              <a:t>11</a:t>
            </a:r>
            <a:r>
              <a:rPr lang="zh-CN" altLang="en-US" sz="2400" b="1">
                <a:latin typeface="Constantia" pitchFamily="18" charset="0"/>
              </a:rPr>
              <a:t>下</a:t>
            </a:r>
            <a:r>
              <a:rPr lang="en-US" altLang="zh-CN" sz="2400" b="1">
                <a:latin typeface="Constantia" pitchFamily="18" charset="0"/>
              </a:rPr>
              <a:t>~13</a:t>
            </a:r>
            <a:r>
              <a:rPr lang="zh-CN" altLang="en-US" sz="2400" b="1">
                <a:latin typeface="Constantia" pitchFamily="18" charset="0"/>
              </a:rPr>
              <a:t>：那叫耶穌從死人中複活的，也必藉著祂住在你們里面的靈，賜生命給你們必死的身體。</a:t>
            </a:r>
          </a:p>
          <a:p>
            <a:endParaRPr lang="zh-CN" altLang="en-US" sz="2400" b="1">
              <a:latin typeface="Constantia" pitchFamily="18" charset="0"/>
            </a:endParaRPr>
          </a:p>
          <a:p>
            <a:r>
              <a:rPr lang="zh-CN" altLang="en-US" sz="2400" b="1">
                <a:latin typeface="Constantia" pitchFamily="18" charset="0"/>
              </a:rPr>
              <a:t>弟兄們，這樣，我們並不是欠肉體的債，去照肉體活著。</a:t>
            </a:r>
          </a:p>
          <a:p>
            <a:endParaRPr lang="zh-CN" altLang="en-US" sz="2400" b="1">
              <a:latin typeface="Constantia" pitchFamily="18" charset="0"/>
            </a:endParaRPr>
          </a:p>
          <a:p>
            <a:r>
              <a:rPr lang="zh-CN" altLang="en-US" sz="2400" b="1">
                <a:latin typeface="Constantia" pitchFamily="18" charset="0"/>
              </a:rPr>
              <a:t>因爲你們若照肉體活著，必要死；但你們若靠著那靈治死身體的行爲，必要活著。</a:t>
            </a:r>
            <a:r>
              <a:rPr lang="zh-CN" altLang="en-US"/>
              <a:t> </a:t>
            </a:r>
          </a:p>
        </p:txBody>
      </p:sp>
      <p:sp>
        <p:nvSpPr>
          <p:cNvPr id="30729" name="Oval 9"/>
          <p:cNvSpPr>
            <a:spLocks noChangeArrowheads="1"/>
          </p:cNvSpPr>
          <p:nvPr/>
        </p:nvSpPr>
        <p:spPr bwMode="auto">
          <a:xfrm>
            <a:off x="5942013" y="2060575"/>
            <a:ext cx="1295400" cy="649288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0730" name="Oval 10"/>
          <p:cNvSpPr>
            <a:spLocks noChangeArrowheads="1"/>
          </p:cNvSpPr>
          <p:nvPr/>
        </p:nvSpPr>
        <p:spPr bwMode="auto">
          <a:xfrm>
            <a:off x="468313" y="2492375"/>
            <a:ext cx="719137" cy="577850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8FD9808-2D2C-449A-91FB-00658F329662}" type="slidenum">
              <a:rPr lang="zh-CN" altLang="en-US" smtClean="0"/>
              <a:pPr/>
              <a:t>13</a:t>
            </a:fld>
            <a:endParaRPr lang="en-US" altLang="zh-CN" smtClean="0"/>
          </a:p>
        </p:txBody>
      </p:sp>
      <p:sp>
        <p:nvSpPr>
          <p:cNvPr id="31746" name="Rectangle 2"/>
          <p:cNvSpPr>
            <a:spLocks noGrp="1"/>
          </p:cNvSpPr>
          <p:nvPr>
            <p:ph type="body" idx="4294967295"/>
          </p:nvPr>
        </p:nvSpPr>
        <p:spPr>
          <a:xfrm>
            <a:off x="395288" y="620713"/>
            <a:ext cx="8064500" cy="15843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zh-CN" altLang="en-US" sz="2400" b="1" smtClean="0"/>
              <a:t> </a:t>
            </a:r>
            <a:r>
              <a:rPr lang="en-US" altLang="zh-CN" sz="2400" b="1" smtClean="0"/>
              <a:t>1</a:t>
            </a:r>
            <a:r>
              <a:rPr lang="zh-CN" altLang="en-US" sz="2400" b="1" smtClean="0"/>
              <a:t>。來四</a:t>
            </a:r>
            <a:r>
              <a:rPr lang="en-US" altLang="zh-CN" sz="2400" b="1" smtClean="0"/>
              <a:t>12</a:t>
            </a:r>
            <a:r>
              <a:rPr lang="zh-CN" altLang="en-US" sz="2400" b="1" smtClean="0"/>
              <a:t>：神的話是活的，是有功效的，比一切兩刃的劍更鋒利，能以刺入、甚至剖開</a:t>
            </a:r>
            <a:r>
              <a:rPr lang="zh-CN" altLang="en-US" sz="2400" b="1" smtClean="0">
                <a:solidFill>
                  <a:srgbClr val="D03106"/>
                </a:solidFill>
              </a:rPr>
              <a:t>魂與靈</a:t>
            </a:r>
            <a:r>
              <a:rPr lang="zh-CN" altLang="en-US" sz="2400" b="1" smtClean="0"/>
              <a:t>，</a:t>
            </a:r>
            <a:r>
              <a:rPr lang="zh-CN" altLang="en-US" sz="2400" b="1" smtClean="0">
                <a:solidFill>
                  <a:srgbClr val="D03106"/>
                </a:solidFill>
              </a:rPr>
              <a:t>骨節與骨髄</a:t>
            </a:r>
            <a:r>
              <a:rPr lang="zh-CN" altLang="en-US" sz="2400" b="1" smtClean="0"/>
              <a:t>，連</a:t>
            </a:r>
            <a:r>
              <a:rPr lang="zh-CN" altLang="en-US" sz="2400" b="1" smtClean="0">
                <a:solidFill>
                  <a:srgbClr val="D03106"/>
                </a:solidFill>
              </a:rPr>
              <a:t>心中的思念和主意</a:t>
            </a:r>
            <a:r>
              <a:rPr lang="zh-CN" altLang="en-US" sz="2400" b="1" smtClean="0"/>
              <a:t>都能辨明。 </a:t>
            </a:r>
            <a:endParaRPr lang="zh-CN" altLang="en-US" sz="2400" smtClean="0"/>
          </a:p>
        </p:txBody>
      </p:sp>
      <p:sp>
        <p:nvSpPr>
          <p:cNvPr id="31747" name="Title 1"/>
          <p:cNvSpPr>
            <a:spLocks/>
          </p:cNvSpPr>
          <p:nvPr/>
        </p:nvSpPr>
        <p:spPr bwMode="auto">
          <a:xfrm>
            <a:off x="0" y="0"/>
            <a:ext cx="172878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r>
              <a:rPr lang="zh-CN" altLang="en-CA" sz="2800" b="1">
                <a:solidFill>
                  <a:schemeClr val="tx2"/>
                </a:solidFill>
                <a:latin typeface="Calibri" pitchFamily="34" charset="0"/>
              </a:rPr>
              <a:t>个人见证</a:t>
            </a:r>
            <a:endParaRPr lang="zh-CN" altLang="en-US" sz="2800" b="1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1748" name="Oval 4"/>
          <p:cNvSpPr>
            <a:spLocks noChangeArrowheads="1"/>
          </p:cNvSpPr>
          <p:nvPr/>
        </p:nvSpPr>
        <p:spPr bwMode="auto">
          <a:xfrm>
            <a:off x="5942013" y="908050"/>
            <a:ext cx="1654175" cy="649288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749" name="Oval 5"/>
          <p:cNvSpPr>
            <a:spLocks noChangeArrowheads="1"/>
          </p:cNvSpPr>
          <p:nvPr/>
        </p:nvSpPr>
        <p:spPr bwMode="auto">
          <a:xfrm>
            <a:off x="4572000" y="908050"/>
            <a:ext cx="1295400" cy="649288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750" name="Oval 6"/>
          <p:cNvSpPr>
            <a:spLocks noChangeArrowheads="1"/>
          </p:cNvSpPr>
          <p:nvPr/>
        </p:nvSpPr>
        <p:spPr bwMode="auto">
          <a:xfrm>
            <a:off x="468313" y="1268413"/>
            <a:ext cx="2879725" cy="649287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468313" y="2133600"/>
            <a:ext cx="7848600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latin typeface="Constantia" pitchFamily="18" charset="0"/>
              </a:rPr>
              <a:t>2</a:t>
            </a:r>
            <a:r>
              <a:rPr lang="zh-CN" altLang="en-US" sz="2400" b="1">
                <a:latin typeface="Constantia" pitchFamily="18" charset="0"/>
              </a:rPr>
              <a:t>。太八</a:t>
            </a:r>
            <a:r>
              <a:rPr lang="en-US" altLang="zh-CN" sz="2400" b="1">
                <a:latin typeface="Constantia" pitchFamily="18" charset="0"/>
              </a:rPr>
              <a:t>17</a:t>
            </a:r>
            <a:r>
              <a:rPr lang="zh-CN" altLang="en-US" sz="2400" b="1">
                <a:latin typeface="Constantia" pitchFamily="18" charset="0"/>
              </a:rPr>
              <a:t>下：祂親自取去了我們的軟弱，</a:t>
            </a:r>
            <a:r>
              <a:rPr lang="zh-CN" altLang="en-US" sz="2400" b="1">
                <a:solidFill>
                  <a:srgbClr val="D03106"/>
                </a:solidFill>
                <a:latin typeface="Constantia" pitchFamily="18" charset="0"/>
              </a:rPr>
              <a:t>擔當了</a:t>
            </a:r>
            <a:r>
              <a:rPr lang="zh-CN" altLang="en-US" sz="2400" b="1">
                <a:latin typeface="Constantia" pitchFamily="18" charset="0"/>
              </a:rPr>
              <a:t>我們的 </a:t>
            </a:r>
            <a:r>
              <a:rPr lang="zh-CN" altLang="en-US" sz="2400" b="1">
                <a:solidFill>
                  <a:schemeClr val="accent2"/>
                </a:solidFill>
                <a:latin typeface="Constantia" pitchFamily="18" charset="0"/>
              </a:rPr>
              <a:t>疾病</a:t>
            </a:r>
            <a:r>
              <a:rPr lang="zh-CN" altLang="en-US" sz="2400" b="1">
                <a:latin typeface="Constantia" pitchFamily="18" charset="0"/>
              </a:rPr>
              <a:t>。</a:t>
            </a:r>
            <a:r>
              <a:rPr lang="zh-CN" altLang="en-US"/>
              <a:t> 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468313" y="3141663"/>
            <a:ext cx="80645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400" b="1">
                <a:latin typeface="Constantia" pitchFamily="18" charset="0"/>
              </a:rPr>
              <a:t>3</a:t>
            </a:r>
            <a:r>
              <a:rPr lang="zh-CN" altLang="en-US" sz="2400" b="1">
                <a:latin typeface="Constantia" pitchFamily="18" charset="0"/>
              </a:rPr>
              <a:t>。羅八</a:t>
            </a:r>
            <a:r>
              <a:rPr lang="en-US" altLang="zh-CN" sz="2400" b="1">
                <a:latin typeface="Constantia" pitchFamily="18" charset="0"/>
              </a:rPr>
              <a:t>11</a:t>
            </a:r>
            <a:r>
              <a:rPr lang="zh-CN" altLang="en-US" sz="2400" b="1">
                <a:latin typeface="Constantia" pitchFamily="18" charset="0"/>
              </a:rPr>
              <a:t>下</a:t>
            </a:r>
            <a:r>
              <a:rPr lang="en-US" altLang="zh-CN" sz="2400" b="1">
                <a:latin typeface="Constantia" pitchFamily="18" charset="0"/>
              </a:rPr>
              <a:t>~13</a:t>
            </a:r>
            <a:r>
              <a:rPr lang="zh-CN" altLang="en-US" sz="2400" b="1">
                <a:latin typeface="Constantia" pitchFamily="18" charset="0"/>
              </a:rPr>
              <a:t>：那叫耶穌從死人中複活的，也必藉著祂住在你們里面的</a:t>
            </a:r>
            <a:r>
              <a:rPr lang="zh-CN" altLang="en-US" sz="2400" b="1">
                <a:solidFill>
                  <a:srgbClr val="D03106"/>
                </a:solidFill>
                <a:latin typeface="Constantia" pitchFamily="18" charset="0"/>
              </a:rPr>
              <a:t>靈，賜生命</a:t>
            </a:r>
            <a:r>
              <a:rPr lang="zh-CN" altLang="en-US" sz="2400" b="1">
                <a:latin typeface="Constantia" pitchFamily="18" charset="0"/>
              </a:rPr>
              <a:t>給你們</a:t>
            </a:r>
            <a:r>
              <a:rPr lang="zh-CN" altLang="en-US" sz="2400" b="1">
                <a:solidFill>
                  <a:schemeClr val="accent2"/>
                </a:solidFill>
                <a:latin typeface="Constantia" pitchFamily="18" charset="0"/>
              </a:rPr>
              <a:t>必死的身體</a:t>
            </a:r>
            <a:r>
              <a:rPr lang="zh-CN" altLang="en-US" sz="2400" b="1">
                <a:latin typeface="Constantia" pitchFamily="18" charset="0"/>
              </a:rPr>
              <a:t>。</a:t>
            </a:r>
          </a:p>
          <a:p>
            <a:endParaRPr lang="zh-CN" altLang="en-US" sz="2400" b="1">
              <a:latin typeface="Constantia" pitchFamily="18" charset="0"/>
            </a:endParaRPr>
          </a:p>
          <a:p>
            <a:r>
              <a:rPr lang="zh-CN" altLang="en-US" sz="2400" b="1">
                <a:latin typeface="Constantia" pitchFamily="18" charset="0"/>
              </a:rPr>
              <a:t>弟兄們，這樣，我們</a:t>
            </a:r>
            <a:r>
              <a:rPr lang="zh-CN" altLang="en-US" sz="2400" b="1">
                <a:solidFill>
                  <a:schemeClr val="accent2"/>
                </a:solidFill>
                <a:latin typeface="Constantia" pitchFamily="18" charset="0"/>
              </a:rPr>
              <a:t>並不是欠肉體的債</a:t>
            </a:r>
            <a:r>
              <a:rPr lang="zh-CN" altLang="en-US" sz="2400" b="1">
                <a:latin typeface="Constantia" pitchFamily="18" charset="0"/>
              </a:rPr>
              <a:t>，</a:t>
            </a:r>
            <a:r>
              <a:rPr lang="zh-CN" altLang="en-US" sz="2400" b="1">
                <a:solidFill>
                  <a:schemeClr val="accent2"/>
                </a:solidFill>
                <a:latin typeface="Constantia" pitchFamily="18" charset="0"/>
              </a:rPr>
              <a:t>去照肉體活著</a:t>
            </a:r>
            <a:r>
              <a:rPr lang="zh-CN" altLang="en-US" sz="2400" b="1">
                <a:latin typeface="Constantia" pitchFamily="18" charset="0"/>
              </a:rPr>
              <a:t>。</a:t>
            </a:r>
          </a:p>
          <a:p>
            <a:endParaRPr lang="zh-CN" altLang="en-US" sz="2400" b="1">
              <a:latin typeface="Constantia" pitchFamily="18" charset="0"/>
            </a:endParaRPr>
          </a:p>
          <a:p>
            <a:r>
              <a:rPr lang="zh-CN" altLang="en-US" sz="2400" b="1">
                <a:latin typeface="Constantia" pitchFamily="18" charset="0"/>
              </a:rPr>
              <a:t>因爲你們若照肉體活著，必要死；但你們若靠著那靈治死身體的行爲，必要活著。</a:t>
            </a:r>
            <a:r>
              <a:rPr lang="zh-CN" altLang="en-US"/>
              <a:t> </a:t>
            </a:r>
          </a:p>
        </p:txBody>
      </p:sp>
      <p:sp>
        <p:nvSpPr>
          <p:cNvPr id="31753" name="Oval 9"/>
          <p:cNvSpPr>
            <a:spLocks noChangeArrowheads="1"/>
          </p:cNvSpPr>
          <p:nvPr/>
        </p:nvSpPr>
        <p:spPr bwMode="auto">
          <a:xfrm>
            <a:off x="5942013" y="2060575"/>
            <a:ext cx="1295400" cy="649288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754" name="Oval 10"/>
          <p:cNvSpPr>
            <a:spLocks noChangeArrowheads="1"/>
          </p:cNvSpPr>
          <p:nvPr/>
        </p:nvSpPr>
        <p:spPr bwMode="auto">
          <a:xfrm>
            <a:off x="468313" y="2492375"/>
            <a:ext cx="719137" cy="577850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0187" name="Oval 11"/>
          <p:cNvSpPr>
            <a:spLocks noChangeArrowheads="1"/>
          </p:cNvSpPr>
          <p:nvPr/>
        </p:nvSpPr>
        <p:spPr bwMode="auto">
          <a:xfrm>
            <a:off x="2268538" y="3429000"/>
            <a:ext cx="1727200" cy="649288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0188" name="Oval 12"/>
          <p:cNvSpPr>
            <a:spLocks noChangeArrowheads="1"/>
          </p:cNvSpPr>
          <p:nvPr/>
        </p:nvSpPr>
        <p:spPr bwMode="auto">
          <a:xfrm>
            <a:off x="4643438" y="3429000"/>
            <a:ext cx="1871662" cy="649288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0189" name="Oval 13"/>
          <p:cNvSpPr>
            <a:spLocks noChangeArrowheads="1"/>
          </p:cNvSpPr>
          <p:nvPr/>
        </p:nvSpPr>
        <p:spPr bwMode="auto">
          <a:xfrm>
            <a:off x="6300788" y="4149725"/>
            <a:ext cx="1655762" cy="649288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0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7" grpId="0" animBg="1"/>
      <p:bldP spid="50188" grpId="0" animBg="1"/>
      <p:bldP spid="5018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E6374B6-E9B7-49AA-BF7A-26B04F23BC20}" type="slidenum">
              <a:rPr lang="zh-CN" altLang="en-US" smtClean="0"/>
              <a:pPr/>
              <a:t>14</a:t>
            </a:fld>
            <a:endParaRPr lang="en-US" altLang="zh-CN" smtClean="0"/>
          </a:p>
        </p:txBody>
      </p:sp>
      <p:sp>
        <p:nvSpPr>
          <p:cNvPr id="32770" name="Title 1"/>
          <p:cNvSpPr>
            <a:spLocks/>
          </p:cNvSpPr>
          <p:nvPr/>
        </p:nvSpPr>
        <p:spPr bwMode="auto">
          <a:xfrm>
            <a:off x="0" y="0"/>
            <a:ext cx="172878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r>
              <a:rPr lang="zh-CN" altLang="en-CA" sz="2800" b="1">
                <a:solidFill>
                  <a:schemeClr val="tx2"/>
                </a:solidFill>
                <a:latin typeface="Calibri" pitchFamily="34" charset="0"/>
              </a:rPr>
              <a:t>个人见证</a:t>
            </a:r>
            <a:endParaRPr lang="zh-CN" altLang="en-US" sz="2800" b="1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74755" name="Oval 3"/>
          <p:cNvSpPr>
            <a:spLocks noChangeArrowheads="1"/>
          </p:cNvSpPr>
          <p:nvPr/>
        </p:nvSpPr>
        <p:spPr bwMode="auto">
          <a:xfrm>
            <a:off x="1835150" y="549275"/>
            <a:ext cx="4897438" cy="4681538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5726113" y="5589588"/>
            <a:ext cx="1366837" cy="3952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b="1"/>
              <a:t>身体 </a:t>
            </a:r>
            <a:r>
              <a:rPr lang="en-US" altLang="zh-CN" b="1"/>
              <a:t>+ </a:t>
            </a:r>
            <a:r>
              <a:rPr lang="zh-CN" altLang="en-US" b="1"/>
              <a:t>罪</a:t>
            </a:r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4572000" y="4581525"/>
            <a:ext cx="86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400" b="1"/>
              <a:t>肉体</a:t>
            </a:r>
          </a:p>
        </p:txBody>
      </p:sp>
      <p:sp>
        <p:nvSpPr>
          <p:cNvPr id="74758" name="Line 6"/>
          <p:cNvSpPr>
            <a:spLocks noChangeShapeType="1"/>
          </p:cNvSpPr>
          <p:nvPr/>
        </p:nvSpPr>
        <p:spPr bwMode="auto">
          <a:xfrm flipH="1" flipV="1">
            <a:off x="5294313" y="4941888"/>
            <a:ext cx="935037" cy="6477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74759" name="Group 7"/>
          <p:cNvGrpSpPr>
            <a:grpSpLocks/>
          </p:cNvGrpSpPr>
          <p:nvPr/>
        </p:nvGrpSpPr>
        <p:grpSpPr bwMode="auto">
          <a:xfrm>
            <a:off x="1909763" y="549275"/>
            <a:ext cx="4749800" cy="4608513"/>
            <a:chOff x="1202" y="346"/>
            <a:chExt cx="2993" cy="2903"/>
          </a:xfrm>
        </p:grpSpPr>
        <p:sp>
          <p:nvSpPr>
            <p:cNvPr id="32783" name="Line 8"/>
            <p:cNvSpPr>
              <a:spLocks noChangeShapeType="1"/>
            </p:cNvSpPr>
            <p:nvPr/>
          </p:nvSpPr>
          <p:spPr bwMode="auto">
            <a:xfrm>
              <a:off x="1383" y="2568"/>
              <a:ext cx="1089" cy="6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84" name="Line 9"/>
            <p:cNvSpPr>
              <a:spLocks noChangeShapeType="1"/>
            </p:cNvSpPr>
            <p:nvPr/>
          </p:nvSpPr>
          <p:spPr bwMode="auto">
            <a:xfrm>
              <a:off x="1292" y="2251"/>
              <a:ext cx="1588" cy="9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85" name="Line 10"/>
            <p:cNvSpPr>
              <a:spLocks noChangeShapeType="1"/>
            </p:cNvSpPr>
            <p:nvPr/>
          </p:nvSpPr>
          <p:spPr bwMode="auto">
            <a:xfrm>
              <a:off x="1202" y="1933"/>
              <a:ext cx="2041" cy="12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86" name="Line 11"/>
            <p:cNvSpPr>
              <a:spLocks noChangeShapeType="1"/>
            </p:cNvSpPr>
            <p:nvPr/>
          </p:nvSpPr>
          <p:spPr bwMode="auto">
            <a:xfrm>
              <a:off x="1202" y="1661"/>
              <a:ext cx="2268" cy="136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87" name="Line 12"/>
            <p:cNvSpPr>
              <a:spLocks noChangeShapeType="1"/>
            </p:cNvSpPr>
            <p:nvPr/>
          </p:nvSpPr>
          <p:spPr bwMode="auto">
            <a:xfrm>
              <a:off x="1292" y="1389"/>
              <a:ext cx="2404" cy="15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88" name="Line 13"/>
            <p:cNvSpPr>
              <a:spLocks noChangeShapeType="1"/>
            </p:cNvSpPr>
            <p:nvPr/>
          </p:nvSpPr>
          <p:spPr bwMode="auto">
            <a:xfrm>
              <a:off x="1383" y="1162"/>
              <a:ext cx="2450" cy="163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89" name="Line 14"/>
            <p:cNvSpPr>
              <a:spLocks noChangeShapeType="1"/>
            </p:cNvSpPr>
            <p:nvPr/>
          </p:nvSpPr>
          <p:spPr bwMode="auto">
            <a:xfrm>
              <a:off x="1474" y="981"/>
              <a:ext cx="2449" cy="163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90" name="Line 15"/>
            <p:cNvSpPr>
              <a:spLocks noChangeShapeType="1"/>
            </p:cNvSpPr>
            <p:nvPr/>
          </p:nvSpPr>
          <p:spPr bwMode="auto">
            <a:xfrm>
              <a:off x="1655" y="799"/>
              <a:ext cx="2404" cy="163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91" name="Line 16"/>
            <p:cNvSpPr>
              <a:spLocks noChangeShapeType="1"/>
            </p:cNvSpPr>
            <p:nvPr/>
          </p:nvSpPr>
          <p:spPr bwMode="auto">
            <a:xfrm>
              <a:off x="1837" y="618"/>
              <a:ext cx="2313" cy="15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92" name="Line 17"/>
            <p:cNvSpPr>
              <a:spLocks noChangeShapeType="1"/>
            </p:cNvSpPr>
            <p:nvPr/>
          </p:nvSpPr>
          <p:spPr bwMode="auto">
            <a:xfrm>
              <a:off x="2064" y="527"/>
              <a:ext cx="2131" cy="14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93" name="Line 18"/>
            <p:cNvSpPr>
              <a:spLocks noChangeShapeType="1"/>
            </p:cNvSpPr>
            <p:nvPr/>
          </p:nvSpPr>
          <p:spPr bwMode="auto">
            <a:xfrm>
              <a:off x="2290" y="436"/>
              <a:ext cx="1905" cy="13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94" name="Line 19"/>
            <p:cNvSpPr>
              <a:spLocks noChangeShapeType="1"/>
            </p:cNvSpPr>
            <p:nvPr/>
          </p:nvSpPr>
          <p:spPr bwMode="auto">
            <a:xfrm>
              <a:off x="2562" y="346"/>
              <a:ext cx="1633" cy="11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95" name="Line 20"/>
            <p:cNvSpPr>
              <a:spLocks noChangeShapeType="1"/>
            </p:cNvSpPr>
            <p:nvPr/>
          </p:nvSpPr>
          <p:spPr bwMode="auto">
            <a:xfrm>
              <a:off x="2925" y="391"/>
              <a:ext cx="1134" cy="7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4773" name="Oval 21"/>
          <p:cNvSpPr>
            <a:spLocks noChangeArrowheads="1"/>
          </p:cNvSpPr>
          <p:nvPr/>
        </p:nvSpPr>
        <p:spPr bwMode="auto">
          <a:xfrm>
            <a:off x="2627313" y="1341438"/>
            <a:ext cx="3455987" cy="324008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4774" name="Oval 22"/>
          <p:cNvSpPr>
            <a:spLocks noChangeArrowheads="1"/>
          </p:cNvSpPr>
          <p:nvPr/>
        </p:nvSpPr>
        <p:spPr bwMode="auto">
          <a:xfrm>
            <a:off x="3706813" y="2349500"/>
            <a:ext cx="1296987" cy="1223963"/>
          </a:xfrm>
          <a:prstGeom prst="ellipse">
            <a:avLst/>
          </a:prstGeom>
          <a:solidFill>
            <a:schemeClr val="hlink"/>
          </a:solidFill>
          <a:ln w="2857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4775" name="Text Box 23"/>
          <p:cNvSpPr txBox="1">
            <a:spLocks noChangeArrowheads="1"/>
          </p:cNvSpPr>
          <p:nvPr/>
        </p:nvSpPr>
        <p:spPr bwMode="auto">
          <a:xfrm>
            <a:off x="4068763" y="2420938"/>
            <a:ext cx="574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400" b="1">
                <a:solidFill>
                  <a:srgbClr val="D03106"/>
                </a:solidFill>
              </a:rPr>
              <a:t>灵</a:t>
            </a:r>
          </a:p>
        </p:txBody>
      </p:sp>
      <p:sp>
        <p:nvSpPr>
          <p:cNvPr id="74776" name="Text Box 24"/>
          <p:cNvSpPr txBox="1">
            <a:spLocks noChangeArrowheads="1"/>
          </p:cNvSpPr>
          <p:nvPr/>
        </p:nvSpPr>
        <p:spPr bwMode="auto">
          <a:xfrm>
            <a:off x="3779838" y="2924175"/>
            <a:ext cx="12239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1400" b="1"/>
              <a:t>直觉、交通、良心</a:t>
            </a:r>
            <a:endParaRPr lang="zh-CN" altLang="en-US" b="1"/>
          </a:p>
        </p:txBody>
      </p:sp>
      <p:sp>
        <p:nvSpPr>
          <p:cNvPr id="74777" name="Text Box 25"/>
          <p:cNvSpPr txBox="1">
            <a:spLocks noChangeArrowheads="1"/>
          </p:cNvSpPr>
          <p:nvPr/>
        </p:nvSpPr>
        <p:spPr bwMode="auto">
          <a:xfrm>
            <a:off x="3995738" y="1628775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400" b="1">
                <a:solidFill>
                  <a:srgbClr val="D03106"/>
                </a:solidFill>
              </a:rPr>
              <a:t>魂</a:t>
            </a:r>
          </a:p>
        </p:txBody>
      </p:sp>
      <p:sp>
        <p:nvSpPr>
          <p:cNvPr id="74778" name="Text Box 26"/>
          <p:cNvSpPr txBox="1">
            <a:spLocks noChangeArrowheads="1"/>
          </p:cNvSpPr>
          <p:nvPr/>
        </p:nvSpPr>
        <p:spPr bwMode="auto">
          <a:xfrm>
            <a:off x="3922713" y="836613"/>
            <a:ext cx="577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400" b="1">
                <a:solidFill>
                  <a:srgbClr val="D03106"/>
                </a:solidFill>
              </a:rPr>
              <a:t>体</a:t>
            </a:r>
          </a:p>
        </p:txBody>
      </p:sp>
      <p:sp>
        <p:nvSpPr>
          <p:cNvPr id="74779" name="Text Box 27"/>
          <p:cNvSpPr txBox="1">
            <a:spLocks noChangeArrowheads="1"/>
          </p:cNvSpPr>
          <p:nvPr/>
        </p:nvSpPr>
        <p:spPr bwMode="auto">
          <a:xfrm>
            <a:off x="3852863" y="3716338"/>
            <a:ext cx="12223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1400" b="1"/>
              <a:t>心思、情感、意志</a:t>
            </a:r>
            <a:endParaRPr lang="zh-CN" alt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74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74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74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74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74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74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4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animBg="1"/>
      <p:bldP spid="74756" grpId="0" animBg="1"/>
      <p:bldP spid="74757" grpId="0"/>
      <p:bldP spid="74758" grpId="0" animBg="1"/>
      <p:bldP spid="74773" grpId="0" animBg="1"/>
      <p:bldP spid="74774" grpId="0" animBg="1"/>
      <p:bldP spid="74775" grpId="0"/>
      <p:bldP spid="74776" grpId="0"/>
      <p:bldP spid="74777" grpId="0"/>
      <p:bldP spid="74778" grpId="0"/>
      <p:bldP spid="7477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AFF3C07-6F9E-460E-8726-7B99835858BC}" type="slidenum">
              <a:rPr lang="zh-CN" altLang="en-US" smtClean="0"/>
              <a:pPr/>
              <a:t>15</a:t>
            </a:fld>
            <a:endParaRPr lang="en-US" altLang="zh-CN" smtClean="0"/>
          </a:p>
        </p:txBody>
      </p:sp>
      <p:sp>
        <p:nvSpPr>
          <p:cNvPr id="33794" name="Title 1"/>
          <p:cNvSpPr>
            <a:spLocks/>
          </p:cNvSpPr>
          <p:nvPr/>
        </p:nvSpPr>
        <p:spPr bwMode="auto">
          <a:xfrm>
            <a:off x="0" y="0"/>
            <a:ext cx="172878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r>
              <a:rPr lang="zh-CN" altLang="en-CA" sz="2800" b="1">
                <a:solidFill>
                  <a:schemeClr val="tx2"/>
                </a:solidFill>
                <a:latin typeface="Calibri" pitchFamily="34" charset="0"/>
              </a:rPr>
              <a:t>个人见证</a:t>
            </a:r>
            <a:endParaRPr lang="zh-CN" altLang="en-US" sz="2800" b="1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468313" y="549275"/>
            <a:ext cx="8210550" cy="557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000" b="1"/>
              <a:t>用神的話來治病，好比“殺雞用牛刀”。試想：人都可以治一些病，何況是神</a:t>
            </a:r>
            <a:r>
              <a:rPr lang="en-US" altLang="zh-CN" sz="2000" b="1"/>
              <a:t>! </a:t>
            </a:r>
          </a:p>
          <a:p>
            <a:endParaRPr lang="zh-CN" altLang="en-US" sz="2000" b="1"/>
          </a:p>
          <a:p>
            <a:r>
              <a:rPr lang="zh-CN" altLang="en-US" sz="2000" b="1"/>
              <a:t>所不同的是：人治病，不論是打針吃藥，還是開刀化療，總會有一些副作用，或後遺症。神治病是非常乾脆利落的。因爲祂是造我們的，是生命的源頭，祂有創造的 大能、複活的大能。祂知道我們身上的每一個部份，每一個細胞，每一個</a:t>
            </a:r>
            <a:r>
              <a:rPr lang="en-US" altLang="zh-CN" sz="2000" b="1"/>
              <a:t>DNA</a:t>
            </a:r>
            <a:r>
              <a:rPr lang="zh-CN" altLang="en-US" sz="2000" b="1"/>
              <a:t>。在神的眼里，治人身上的病，應該是比治靈魂的病更容易些。</a:t>
            </a:r>
          </a:p>
          <a:p>
            <a:endParaRPr lang="zh-CN" altLang="en-US" sz="2000" b="1"/>
          </a:p>
          <a:p>
            <a:r>
              <a:rPr lang="zh-CN" altLang="en-US" sz="2000" b="1"/>
              <a:t>用神的話來治病，和人治病也有相似的地方，那就是：“把有病的部份去掉，滋補其餘的部份”。神是用什麽辦法去掉“有病的部份”的呢？很簡單，用“死”。用 什麽來滋補其餘的部份呢？用“靈和生命”。這就是。羅八</a:t>
            </a:r>
            <a:r>
              <a:rPr lang="en-US" altLang="zh-CN" sz="2000" b="1"/>
              <a:t>11</a:t>
            </a:r>
            <a:r>
              <a:rPr lang="zh-CN" altLang="en-US" sz="2000" b="1"/>
              <a:t>： “神必藉著祂住在我們里面的靈，賜生命給我們必死的身體”。</a:t>
            </a:r>
            <a:r>
              <a:rPr lang="zh-CN" altLang="en-US" sz="2000"/>
              <a:t> </a:t>
            </a:r>
          </a:p>
          <a:p>
            <a:endParaRPr lang="zh-CN" altLang="en-US" sz="2000"/>
          </a:p>
          <a:p>
            <a:r>
              <a:rPr lang="zh-CN" altLang="en-US" sz="2000" b="1"/>
              <a:t>我們的肉體在神看來，全部是“有病的”，是應該除去的。但怎麽個除法呢？這就要感謝我們的主耶穌基督了。祂在十字架上成功了救贖，把我們的肉體和肉體的邪情私欲都已釘死。我們只要憑信心取用這個事實就可以了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7F7D02A-3021-44D1-B857-14E8E32D8ECE}" type="slidenum">
              <a:rPr lang="zh-CN" altLang="en-US" smtClean="0"/>
              <a:pPr/>
              <a:t>16</a:t>
            </a:fld>
            <a:endParaRPr lang="en-US" altLang="zh-CN" smtClean="0"/>
          </a:p>
        </p:txBody>
      </p:sp>
      <p:sp>
        <p:nvSpPr>
          <p:cNvPr id="54274" name="Rectangle 2"/>
          <p:cNvSpPr>
            <a:spLocks noGrp="1"/>
          </p:cNvSpPr>
          <p:nvPr>
            <p:ph type="body" idx="4294967295"/>
          </p:nvPr>
        </p:nvSpPr>
        <p:spPr>
          <a:xfrm>
            <a:off x="468313" y="620713"/>
            <a:ext cx="8426450" cy="5256212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zh-CN" altLang="en-US" b="1" smtClean="0"/>
              <a:t>   具體作起來就很簡單了。舉例來說，我不小心扭傷了腳，一般人都是去揉啊、搓啊，想減輕一點疼痛。</a:t>
            </a:r>
          </a:p>
          <a:p>
            <a:pPr>
              <a:buFont typeface="Wingdings 2" pitchFamily="18" charset="2"/>
              <a:buNone/>
            </a:pPr>
            <a:r>
              <a:rPr lang="zh-CN" altLang="en-US" b="1" smtClean="0"/>
              <a:t>  </a:t>
            </a:r>
          </a:p>
          <a:p>
            <a:pPr>
              <a:buFont typeface="Wingdings 2" pitchFamily="18" charset="2"/>
              <a:buNone/>
            </a:pPr>
            <a:r>
              <a:rPr lang="zh-CN" altLang="en-US" b="1" smtClean="0"/>
              <a:t>   這實際上是在體貼肉體，而我們是不欠肉體的債的（羅八 </a:t>
            </a:r>
            <a:r>
              <a:rPr lang="en-US" altLang="zh-CN" b="1" smtClean="0"/>
              <a:t>12</a:t>
            </a:r>
            <a:r>
              <a:rPr lang="zh-CN" altLang="en-US" b="1" smtClean="0"/>
              <a:t>），肉體是該死並且已經被釘死了的。</a:t>
            </a:r>
          </a:p>
          <a:p>
            <a:pPr>
              <a:buFont typeface="Wingdings 2" pitchFamily="18" charset="2"/>
              <a:buNone/>
            </a:pPr>
            <a:endParaRPr lang="zh-CN" altLang="en-US" b="1" smtClean="0"/>
          </a:p>
          <a:p>
            <a:pPr>
              <a:buFont typeface="Wingdings 2" pitchFamily="18" charset="2"/>
              <a:buNone/>
            </a:pPr>
            <a:r>
              <a:rPr lang="zh-CN" altLang="en-US" b="1" smtClean="0"/>
              <a:t>   於是我就在意念里算我的腳是死的。死了的部份是沒有感覺的，所以疼痛自然就沒有了。</a:t>
            </a:r>
          </a:p>
          <a:p>
            <a:pPr>
              <a:buFont typeface="Wingdings 2" pitchFamily="18" charset="2"/>
              <a:buNone/>
            </a:pPr>
            <a:endParaRPr lang="zh-CN" altLang="en-US" b="1" smtClean="0"/>
          </a:p>
          <a:p>
            <a:pPr>
              <a:buFont typeface="Wingdings 2" pitchFamily="18" charset="2"/>
              <a:buNone/>
            </a:pPr>
            <a:r>
              <a:rPr lang="zh-CN" altLang="en-US" b="1" smtClean="0"/>
              <a:t>並且神的靈在我們里面，祂要賜 生命給我們這死的部份，所以我的腳很快就正常了。</a:t>
            </a:r>
            <a:r>
              <a:rPr lang="zh-CN" altLang="en-US" smtClean="0"/>
              <a:t> </a:t>
            </a:r>
          </a:p>
        </p:txBody>
      </p:sp>
      <p:sp>
        <p:nvSpPr>
          <p:cNvPr id="34819" name="Title 1"/>
          <p:cNvSpPr>
            <a:spLocks/>
          </p:cNvSpPr>
          <p:nvPr/>
        </p:nvSpPr>
        <p:spPr bwMode="auto">
          <a:xfrm>
            <a:off x="0" y="0"/>
            <a:ext cx="33480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r>
              <a:rPr lang="zh-CN" altLang="en-CA" sz="2800" b="1">
                <a:solidFill>
                  <a:schemeClr val="tx2"/>
                </a:solidFill>
                <a:latin typeface="Calibri" pitchFamily="34" charset="0"/>
              </a:rPr>
              <a:t>个人见证 （实例一）</a:t>
            </a:r>
            <a:endParaRPr lang="zh-CN" altLang="en-US" sz="2800" b="1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54276" name="Oval 4"/>
          <p:cNvSpPr>
            <a:spLocks noChangeArrowheads="1"/>
          </p:cNvSpPr>
          <p:nvPr/>
        </p:nvSpPr>
        <p:spPr bwMode="auto">
          <a:xfrm>
            <a:off x="5294313" y="981075"/>
            <a:ext cx="2590800" cy="719138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4277" name="Oval 5"/>
          <p:cNvSpPr>
            <a:spLocks noChangeArrowheads="1"/>
          </p:cNvSpPr>
          <p:nvPr/>
        </p:nvSpPr>
        <p:spPr bwMode="auto">
          <a:xfrm>
            <a:off x="2700338" y="1916113"/>
            <a:ext cx="1655762" cy="576262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4278" name="Oval 6"/>
          <p:cNvSpPr>
            <a:spLocks noChangeArrowheads="1"/>
          </p:cNvSpPr>
          <p:nvPr/>
        </p:nvSpPr>
        <p:spPr bwMode="auto">
          <a:xfrm>
            <a:off x="5726113" y="1844675"/>
            <a:ext cx="2517775" cy="719138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4279" name="Oval 7"/>
          <p:cNvSpPr>
            <a:spLocks noChangeArrowheads="1"/>
          </p:cNvSpPr>
          <p:nvPr/>
        </p:nvSpPr>
        <p:spPr bwMode="auto">
          <a:xfrm>
            <a:off x="3348038" y="3284538"/>
            <a:ext cx="504825" cy="504825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4280" name="Oval 8"/>
          <p:cNvSpPr>
            <a:spLocks noChangeArrowheads="1"/>
          </p:cNvSpPr>
          <p:nvPr/>
        </p:nvSpPr>
        <p:spPr bwMode="auto">
          <a:xfrm>
            <a:off x="5078413" y="3284538"/>
            <a:ext cx="501650" cy="576262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4281" name="Oval 9"/>
          <p:cNvSpPr>
            <a:spLocks noChangeArrowheads="1"/>
          </p:cNvSpPr>
          <p:nvPr/>
        </p:nvSpPr>
        <p:spPr bwMode="auto">
          <a:xfrm>
            <a:off x="8027988" y="3357563"/>
            <a:ext cx="792162" cy="504825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4282" name="Oval 10"/>
          <p:cNvSpPr>
            <a:spLocks noChangeArrowheads="1"/>
          </p:cNvSpPr>
          <p:nvPr/>
        </p:nvSpPr>
        <p:spPr bwMode="auto">
          <a:xfrm>
            <a:off x="684213" y="3716338"/>
            <a:ext cx="863600" cy="504825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4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4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42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4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42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 animBg="1"/>
      <p:bldP spid="54277" grpId="0" animBg="1"/>
      <p:bldP spid="54278" grpId="0" animBg="1"/>
      <p:bldP spid="54279" grpId="0" animBg="1"/>
      <p:bldP spid="54280" grpId="0" animBg="1"/>
      <p:bldP spid="54281" grpId="0" animBg="1"/>
      <p:bldP spid="5428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4180300-9954-4D14-A08D-F9DA00F28D6B}" type="slidenum">
              <a:rPr lang="zh-CN" altLang="en-US" smtClean="0"/>
              <a:pPr/>
              <a:t>17</a:t>
            </a:fld>
            <a:endParaRPr lang="en-US" altLang="zh-CN" smtClean="0"/>
          </a:p>
        </p:txBody>
      </p:sp>
      <p:sp>
        <p:nvSpPr>
          <p:cNvPr id="35842" name="Rectangle 2"/>
          <p:cNvSpPr>
            <a:spLocks noGrp="1"/>
          </p:cNvSpPr>
          <p:nvPr>
            <p:ph type="body" idx="4294967295"/>
          </p:nvPr>
        </p:nvSpPr>
        <p:spPr>
          <a:xfrm>
            <a:off x="468313" y="620713"/>
            <a:ext cx="8426450" cy="5256212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zh-CN" altLang="en-US" b="1" smtClean="0"/>
              <a:t>   具體作起來就很簡單了。舉例來說，我不小心扭傷了腳，一般人都是去揉啊、搓啊，想減輕一點疼痛。</a:t>
            </a:r>
          </a:p>
          <a:p>
            <a:pPr>
              <a:buFont typeface="Wingdings 2" pitchFamily="18" charset="2"/>
              <a:buNone/>
            </a:pPr>
            <a:r>
              <a:rPr lang="zh-CN" altLang="en-US" b="1" smtClean="0"/>
              <a:t>  </a:t>
            </a:r>
          </a:p>
          <a:p>
            <a:pPr>
              <a:buFont typeface="Wingdings 2" pitchFamily="18" charset="2"/>
              <a:buNone/>
            </a:pPr>
            <a:r>
              <a:rPr lang="zh-CN" altLang="en-US" b="1" smtClean="0"/>
              <a:t>   這實際上是在體貼肉體，而我們是不欠肉體的債的（羅八 </a:t>
            </a:r>
            <a:r>
              <a:rPr lang="en-US" altLang="zh-CN" b="1" smtClean="0"/>
              <a:t>12</a:t>
            </a:r>
            <a:r>
              <a:rPr lang="zh-CN" altLang="en-US" b="1" smtClean="0"/>
              <a:t>），肉體是該死並且已經被釘死了的。</a:t>
            </a:r>
          </a:p>
          <a:p>
            <a:pPr>
              <a:buFont typeface="Wingdings 2" pitchFamily="18" charset="2"/>
              <a:buNone/>
            </a:pPr>
            <a:endParaRPr lang="zh-CN" altLang="en-US" b="1" smtClean="0"/>
          </a:p>
          <a:p>
            <a:pPr>
              <a:buFont typeface="Wingdings 2" pitchFamily="18" charset="2"/>
              <a:buNone/>
            </a:pPr>
            <a:r>
              <a:rPr lang="zh-CN" altLang="en-US" b="1" smtClean="0"/>
              <a:t>   於是我就在意念里算我的腳是死的。死了的部份是沒有感覺的，所以疼痛自然就沒有了。</a:t>
            </a:r>
          </a:p>
          <a:p>
            <a:pPr>
              <a:buFont typeface="Wingdings 2" pitchFamily="18" charset="2"/>
              <a:buNone/>
            </a:pPr>
            <a:endParaRPr lang="zh-CN" altLang="en-US" b="1" smtClean="0"/>
          </a:p>
          <a:p>
            <a:pPr>
              <a:buFont typeface="Wingdings 2" pitchFamily="18" charset="2"/>
              <a:buNone/>
            </a:pPr>
            <a:r>
              <a:rPr lang="zh-CN" altLang="en-US" b="1" smtClean="0"/>
              <a:t>並且</a:t>
            </a:r>
            <a:r>
              <a:rPr lang="zh-CN" altLang="en-US" b="1" smtClean="0">
                <a:solidFill>
                  <a:srgbClr val="D03106"/>
                </a:solidFill>
              </a:rPr>
              <a:t>神的靈在我們里面</a:t>
            </a:r>
            <a:r>
              <a:rPr lang="zh-CN" altLang="en-US" b="1" smtClean="0"/>
              <a:t>，祂要賜 生命給我們這死的部份，所以我的腳很快就正常了。</a:t>
            </a:r>
            <a:r>
              <a:rPr lang="zh-CN" altLang="en-US" smtClean="0"/>
              <a:t> </a:t>
            </a:r>
          </a:p>
        </p:txBody>
      </p:sp>
      <p:sp>
        <p:nvSpPr>
          <p:cNvPr id="35843" name="Title 1"/>
          <p:cNvSpPr>
            <a:spLocks/>
          </p:cNvSpPr>
          <p:nvPr/>
        </p:nvSpPr>
        <p:spPr bwMode="auto">
          <a:xfrm>
            <a:off x="0" y="0"/>
            <a:ext cx="34210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r>
              <a:rPr lang="zh-CN" altLang="en-CA" sz="2800" b="1">
                <a:solidFill>
                  <a:schemeClr val="tx2"/>
                </a:solidFill>
                <a:latin typeface="Calibri" pitchFamily="34" charset="0"/>
              </a:rPr>
              <a:t>个人见证 （实例一）</a:t>
            </a:r>
            <a:endParaRPr lang="zh-CN" altLang="en-US" sz="2800" b="1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5844" name="Oval 4"/>
          <p:cNvSpPr>
            <a:spLocks noChangeArrowheads="1"/>
          </p:cNvSpPr>
          <p:nvPr/>
        </p:nvSpPr>
        <p:spPr bwMode="auto">
          <a:xfrm>
            <a:off x="5364163" y="981075"/>
            <a:ext cx="2520950" cy="719138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845" name="Oval 5"/>
          <p:cNvSpPr>
            <a:spLocks noChangeArrowheads="1"/>
          </p:cNvSpPr>
          <p:nvPr/>
        </p:nvSpPr>
        <p:spPr bwMode="auto">
          <a:xfrm>
            <a:off x="2700338" y="1916113"/>
            <a:ext cx="1655762" cy="576262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846" name="Oval 6"/>
          <p:cNvSpPr>
            <a:spLocks noChangeArrowheads="1"/>
          </p:cNvSpPr>
          <p:nvPr/>
        </p:nvSpPr>
        <p:spPr bwMode="auto">
          <a:xfrm>
            <a:off x="5726113" y="1844675"/>
            <a:ext cx="2517775" cy="719138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847" name="Oval 7"/>
          <p:cNvSpPr>
            <a:spLocks noChangeArrowheads="1"/>
          </p:cNvSpPr>
          <p:nvPr/>
        </p:nvSpPr>
        <p:spPr bwMode="auto">
          <a:xfrm>
            <a:off x="3348038" y="3284538"/>
            <a:ext cx="504825" cy="504825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848" name="Oval 8"/>
          <p:cNvSpPr>
            <a:spLocks noChangeArrowheads="1"/>
          </p:cNvSpPr>
          <p:nvPr/>
        </p:nvSpPr>
        <p:spPr bwMode="auto">
          <a:xfrm>
            <a:off x="5078413" y="3284538"/>
            <a:ext cx="501650" cy="576262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849" name="Oval 9"/>
          <p:cNvSpPr>
            <a:spLocks noChangeArrowheads="1"/>
          </p:cNvSpPr>
          <p:nvPr/>
        </p:nvSpPr>
        <p:spPr bwMode="auto">
          <a:xfrm>
            <a:off x="8027988" y="3357563"/>
            <a:ext cx="792162" cy="504825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850" name="Oval 10"/>
          <p:cNvSpPr>
            <a:spLocks noChangeArrowheads="1"/>
          </p:cNvSpPr>
          <p:nvPr/>
        </p:nvSpPr>
        <p:spPr bwMode="auto">
          <a:xfrm>
            <a:off x="684213" y="3716338"/>
            <a:ext cx="863600" cy="504825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6331" name="Oval 11"/>
          <p:cNvSpPr>
            <a:spLocks noChangeArrowheads="1"/>
          </p:cNvSpPr>
          <p:nvPr/>
        </p:nvSpPr>
        <p:spPr bwMode="auto">
          <a:xfrm>
            <a:off x="1116013" y="4581525"/>
            <a:ext cx="2952750" cy="647700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6B6F02B-63A1-4757-B1AD-D56F5C96ADC8}" type="slidenum">
              <a:rPr lang="zh-CN" altLang="en-US" smtClean="0"/>
              <a:pPr/>
              <a:t>18</a:t>
            </a:fld>
            <a:endParaRPr lang="en-US" altLang="zh-CN" smtClean="0"/>
          </a:p>
        </p:txBody>
      </p:sp>
      <p:sp>
        <p:nvSpPr>
          <p:cNvPr id="55298" name="Rectangle 2"/>
          <p:cNvSpPr>
            <a:spLocks noGrp="1"/>
          </p:cNvSpPr>
          <p:nvPr>
            <p:ph type="body" idx="4294967295"/>
          </p:nvPr>
        </p:nvSpPr>
        <p:spPr>
          <a:xfrm>
            <a:off x="468313" y="620713"/>
            <a:ext cx="8351837" cy="5472112"/>
          </a:xfrm>
        </p:spPr>
        <p:txBody>
          <a:bodyPr/>
          <a:lstStyle/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b="1" smtClean="0"/>
              <a:t>   有一次我咳嗽了。因为以前听说过，咳嗽是人体的自身保护。能把已成为废料的痰咳出去。于是我就让它咳。结果越咳越厉害。后来我问一位学医的姊妹：“咳嗽 了，是止住它好，还是不止住它好？” 她说：当然是止住好。咳嗽是因为支气管发炎后肿胀了，碰到喉咙里的毛，受刺激发痒而产生的。越咳就越肿，越肿就越容易受刺激，就越要咳。所以要用消炎止咳药，但一般止咳药都有些副作用。。。 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zh-CN" altLang="en-US" b="1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b="1" smtClean="0"/>
              <a:t>   我只要这些信息就够了。靠神的话止痒、止咳应该是很容易的。当即算我的喉咙部位是死的！“死了”就没有任何感觉，包括痒的感觉也没有了，咳嗽就止住了。就这么简单。里面有些痰后来一丝一丝的吐出。一点没有痛苦和不适。</a:t>
            </a:r>
            <a:r>
              <a:rPr lang="zh-CN" altLang="en-US" smtClean="0"/>
              <a:t> </a:t>
            </a:r>
          </a:p>
        </p:txBody>
      </p:sp>
      <p:sp>
        <p:nvSpPr>
          <p:cNvPr id="36867" name="Title 1"/>
          <p:cNvSpPr>
            <a:spLocks/>
          </p:cNvSpPr>
          <p:nvPr/>
        </p:nvSpPr>
        <p:spPr bwMode="auto">
          <a:xfrm>
            <a:off x="0" y="0"/>
            <a:ext cx="32766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r>
              <a:rPr lang="zh-CN" altLang="en-CA" sz="2800" b="1">
                <a:solidFill>
                  <a:schemeClr val="tx2"/>
                </a:solidFill>
                <a:latin typeface="Calibri" pitchFamily="34" charset="0"/>
              </a:rPr>
              <a:t>个人见证 （实例二）</a:t>
            </a:r>
            <a:endParaRPr lang="zh-CN" altLang="en-US" sz="2800" b="1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55300" name="Oval 4"/>
          <p:cNvSpPr>
            <a:spLocks noChangeArrowheads="1"/>
          </p:cNvSpPr>
          <p:nvPr/>
        </p:nvSpPr>
        <p:spPr bwMode="auto">
          <a:xfrm>
            <a:off x="3059113" y="4292600"/>
            <a:ext cx="503237" cy="504825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5301" name="Oval 5"/>
          <p:cNvSpPr>
            <a:spLocks noChangeArrowheads="1"/>
          </p:cNvSpPr>
          <p:nvPr/>
        </p:nvSpPr>
        <p:spPr bwMode="auto">
          <a:xfrm>
            <a:off x="5726113" y="4292600"/>
            <a:ext cx="790575" cy="504825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52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5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5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0" grpId="0" animBg="1"/>
      <p:bldP spid="5530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6D6A4B7-F063-439E-B44A-E1121243789A}" type="slidenum">
              <a:rPr lang="zh-CN" altLang="en-US" smtClean="0"/>
              <a:pPr/>
              <a:t>19</a:t>
            </a:fld>
            <a:endParaRPr lang="en-US" altLang="zh-CN" smtClean="0"/>
          </a:p>
        </p:txBody>
      </p:sp>
      <p:sp>
        <p:nvSpPr>
          <p:cNvPr id="37890" name="Rectangle 2"/>
          <p:cNvSpPr>
            <a:spLocks noGrp="1"/>
          </p:cNvSpPr>
          <p:nvPr>
            <p:ph type="body" idx="4294967295"/>
          </p:nvPr>
        </p:nvSpPr>
        <p:spPr>
          <a:xfrm>
            <a:off x="468313" y="620713"/>
            <a:ext cx="8351837" cy="5472112"/>
          </a:xfrm>
        </p:spPr>
        <p:txBody>
          <a:bodyPr/>
          <a:lstStyle/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b="1" smtClean="0"/>
              <a:t>   有一次我咳嗽了。因为以前听说过，咳嗽是人体的自身保护。能把已成为废料的痰咳出去。于是我就让它咳。结果越咳越厉害。后来我问一位学医的姊妹：“咳嗽 了，是止住它好，还是不止住它好？” 她说：当然是止住好。咳嗽是因为支气管发炎后肿胀了，碰到喉咙里的毛，受刺激发痒而产生的。越咳就越肿，越肿就越容易受刺激，就越要咳。所以要用消炎止咳药，但一般止咳药都有些副作用。。。 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zh-CN" altLang="en-US" b="1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b="1" smtClean="0"/>
              <a:t>   我只要这些信息就够了。靠神的话止痒、止咳应该是很容易的。当即算我的喉咙部位是死的！“</a:t>
            </a:r>
            <a:r>
              <a:rPr lang="zh-CN" altLang="en-US" b="1" smtClean="0">
                <a:solidFill>
                  <a:srgbClr val="D03106"/>
                </a:solidFill>
              </a:rPr>
              <a:t>死了”就没有任何感觉，包括痒的感觉也没有了，咳嗽就止住了。</a:t>
            </a:r>
            <a:r>
              <a:rPr lang="zh-CN" altLang="en-US" b="1" smtClean="0"/>
              <a:t>就这么简单。里面有些痰后来一丝一丝的吐出。一点没有痛苦和不适。</a:t>
            </a:r>
            <a:r>
              <a:rPr lang="zh-CN" altLang="en-US" smtClean="0"/>
              <a:t> </a:t>
            </a:r>
          </a:p>
        </p:txBody>
      </p:sp>
      <p:sp>
        <p:nvSpPr>
          <p:cNvPr id="37891" name="Title 1"/>
          <p:cNvSpPr>
            <a:spLocks/>
          </p:cNvSpPr>
          <p:nvPr/>
        </p:nvSpPr>
        <p:spPr bwMode="auto">
          <a:xfrm>
            <a:off x="0" y="0"/>
            <a:ext cx="41402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r>
              <a:rPr lang="zh-CN" altLang="en-CA" sz="2800" b="1">
                <a:solidFill>
                  <a:schemeClr val="tx2"/>
                </a:solidFill>
                <a:latin typeface="Calibri" pitchFamily="34" charset="0"/>
              </a:rPr>
              <a:t>个人见证 （实例二）</a:t>
            </a:r>
            <a:endParaRPr lang="zh-CN" altLang="en-US" sz="2800" b="1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7892" name="Oval 4"/>
          <p:cNvSpPr>
            <a:spLocks noChangeArrowheads="1"/>
          </p:cNvSpPr>
          <p:nvPr/>
        </p:nvSpPr>
        <p:spPr bwMode="auto">
          <a:xfrm>
            <a:off x="3059113" y="4292600"/>
            <a:ext cx="503237" cy="504825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893" name="Oval 5"/>
          <p:cNvSpPr>
            <a:spLocks noChangeArrowheads="1"/>
          </p:cNvSpPr>
          <p:nvPr/>
        </p:nvSpPr>
        <p:spPr bwMode="auto">
          <a:xfrm>
            <a:off x="5726113" y="4292600"/>
            <a:ext cx="790575" cy="504825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26"/>
          <p:cNvSpPr>
            <a:spLocks noGrp="1"/>
          </p:cNvSpPr>
          <p:nvPr>
            <p:ph type="sldNum" sz="quarter" idx="429496729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3475282-BCF3-47C4-90C7-B5AB7AE64790}" type="slidenum">
              <a:rPr lang="zh-CN" altLang="en-US" smtClean="0">
                <a:solidFill>
                  <a:srgbClr val="D1EAEE"/>
                </a:solidFill>
              </a:rPr>
              <a:pPr/>
              <a:t>2</a:t>
            </a:fld>
            <a:endParaRPr lang="en-US" altLang="zh-CN" smtClean="0">
              <a:solidFill>
                <a:srgbClr val="D1EAEE"/>
              </a:solidFill>
            </a:endParaRPr>
          </a:p>
        </p:txBody>
      </p:sp>
      <p:sp>
        <p:nvSpPr>
          <p:cNvPr id="18434" name="Slide Number Placeholder 26"/>
          <p:cNvSpPr txBox="1">
            <a:spLocks noGrp="1"/>
          </p:cNvSpPr>
          <p:nvPr/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r"/>
            <a:fld id="{3E0E69D1-9A4F-4C60-A934-1D6F4C1DC153}" type="slidenum">
              <a:rPr lang="zh-CN" altLang="en-US" sz="1200">
                <a:solidFill>
                  <a:srgbClr val="D1EAEE"/>
                </a:solidFill>
                <a:latin typeface="Constantia" pitchFamily="18" charset="0"/>
              </a:rPr>
              <a:pPr algn="r"/>
              <a:t>2</a:t>
            </a:fld>
            <a:endParaRPr lang="en-US" altLang="zh-CN" sz="1200">
              <a:solidFill>
                <a:srgbClr val="D1EAEE"/>
              </a:solidFill>
              <a:latin typeface="Constant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534987" y="1371600"/>
            <a:ext cx="7850063" cy="18288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0" tIns="0" rIns="18288" bIns="0" anchor="b"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zh-CN" altLang="en-US" sz="96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五重福音</a:t>
            </a:r>
            <a:endParaRPr lang="en-US" sz="9600" b="1" dirty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8436" name="Subtitle 2"/>
          <p:cNvSpPr>
            <a:spLocks noGrp="1"/>
          </p:cNvSpPr>
          <p:nvPr>
            <p:ph type="subTitle" idx="4294967295"/>
          </p:nvPr>
        </p:nvSpPr>
        <p:spPr bwMode="auto">
          <a:xfrm>
            <a:off x="3348038" y="5661025"/>
            <a:ext cx="2016125" cy="7445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0" rIns="18288"/>
          <a:lstStyle/>
          <a:p>
            <a:pPr marL="0" indent="0" algn="r" eaLnBrk="1" hangingPunct="1">
              <a:lnSpc>
                <a:spcPct val="80000"/>
              </a:lnSpc>
              <a:buFont typeface="Wingdings 2" pitchFamily="18" charset="2"/>
              <a:buNone/>
            </a:pPr>
            <a:endParaRPr lang="zh-CN" altLang="en-US" sz="1000" smtClean="0"/>
          </a:p>
          <a:p>
            <a:pPr marL="0" indent="0" algn="r" eaLnBrk="1" hangingPunct="1">
              <a:lnSpc>
                <a:spcPct val="80000"/>
              </a:lnSpc>
              <a:buFont typeface="Wingdings 2" pitchFamily="18" charset="2"/>
              <a:buNone/>
            </a:pPr>
            <a:endParaRPr lang="zh-CN" altLang="en-US" sz="1000" smtClean="0"/>
          </a:p>
          <a:p>
            <a:pPr marL="0" indent="0" algn="ctr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zh-CN" sz="2200" b="1" smtClean="0">
                <a:latin typeface="宋体" pitchFamily="2" charset="-122"/>
              </a:rPr>
              <a:t>2011</a:t>
            </a:r>
            <a:r>
              <a:rPr lang="zh-CN" altLang="en-US" sz="2200" b="1" smtClean="0">
                <a:latin typeface="宋体" pitchFamily="2" charset="-122"/>
              </a:rPr>
              <a:t>年</a:t>
            </a:r>
            <a:r>
              <a:rPr lang="en-US" altLang="zh-CN" sz="2200" b="1" smtClean="0">
                <a:latin typeface="宋体" pitchFamily="2" charset="-122"/>
              </a:rPr>
              <a:t>2</a:t>
            </a:r>
            <a:r>
              <a:rPr lang="zh-CN" altLang="en-US" sz="2200" b="1" smtClean="0">
                <a:latin typeface="宋体" pitchFamily="2" charset="-122"/>
              </a:rPr>
              <a:t>月</a:t>
            </a:r>
            <a:r>
              <a:rPr lang="en-US" altLang="zh-CN" sz="2200" b="1" smtClean="0">
                <a:latin typeface="宋体" pitchFamily="2" charset="-122"/>
              </a:rPr>
              <a:t>5</a:t>
            </a:r>
            <a:r>
              <a:rPr lang="zh-CN" altLang="en-US" sz="2200" b="1" smtClean="0">
                <a:latin typeface="宋体" pitchFamily="2" charset="-122"/>
              </a:rPr>
              <a:t>日</a:t>
            </a:r>
            <a:endParaRPr lang="en-US" altLang="zh-CN" sz="2200" b="1" smtClean="0">
              <a:latin typeface="宋体" pitchFamily="2" charset="-122"/>
            </a:endParaRPr>
          </a:p>
          <a:p>
            <a:pPr marL="0" indent="0" algn="r" eaLnBrk="1" hangingPunct="1">
              <a:lnSpc>
                <a:spcPct val="80000"/>
              </a:lnSpc>
              <a:buFont typeface="Wingdings 2" pitchFamily="18" charset="2"/>
              <a:buNone/>
            </a:pPr>
            <a:endParaRPr lang="zh-CN" altLang="en-US" sz="2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48C07FE-7B53-4534-8E26-862C025EC05A}" type="slidenum">
              <a:rPr lang="zh-CN" altLang="en-US" smtClean="0"/>
              <a:pPr/>
              <a:t>20</a:t>
            </a:fld>
            <a:endParaRPr lang="en-US" altLang="zh-CN" smtClean="0"/>
          </a:p>
        </p:txBody>
      </p:sp>
      <p:sp>
        <p:nvSpPr>
          <p:cNvPr id="58370" name="Rectangle 2"/>
          <p:cNvSpPr>
            <a:spLocks noGrp="1"/>
          </p:cNvSpPr>
          <p:nvPr>
            <p:ph type="body" idx="4294967295"/>
          </p:nvPr>
        </p:nvSpPr>
        <p:spPr>
          <a:xfrm>
            <a:off x="395288" y="620713"/>
            <a:ext cx="8424862" cy="5472112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zh-CN" altLang="en-US" b="1" smtClean="0"/>
              <a:t>   有一次因感冒头痛，很不舒服。姊妹在一旁说：“你平常不是很厉害，会死啊什么的。现在你总不能叫你自己的头死吧？”这句话提醒了我。</a:t>
            </a:r>
          </a:p>
          <a:p>
            <a:pPr>
              <a:buFont typeface="Wingdings 2" pitchFamily="18" charset="2"/>
              <a:buNone/>
            </a:pPr>
            <a:endParaRPr lang="zh-CN" altLang="en-US" b="1" smtClean="0"/>
          </a:p>
          <a:p>
            <a:pPr>
              <a:buFont typeface="Wingdings 2" pitchFamily="18" charset="2"/>
              <a:buNone/>
            </a:pPr>
            <a:r>
              <a:rPr lang="zh-CN" altLang="en-US" b="1" smtClean="0"/>
              <a:t>  为什么不能？！头是肉 体的一部分，也是该死的。于是我就在意念里算自己的头是死的，毫不留情地让十字架砸向我的头。</a:t>
            </a:r>
          </a:p>
          <a:p>
            <a:pPr>
              <a:buFont typeface="Wingdings 2" pitchFamily="18" charset="2"/>
              <a:buNone/>
            </a:pPr>
            <a:endParaRPr lang="zh-CN" altLang="en-US" b="1" smtClean="0"/>
          </a:p>
          <a:p>
            <a:pPr>
              <a:buFont typeface="Wingdings 2" pitchFamily="18" charset="2"/>
              <a:buNone/>
            </a:pPr>
            <a:r>
              <a:rPr lang="zh-CN" altLang="en-US" b="1" smtClean="0"/>
              <a:t>   结果我就睡着了。一觉醒来什么不适都没有了，完全正常。   </a:t>
            </a:r>
          </a:p>
        </p:txBody>
      </p:sp>
      <p:sp>
        <p:nvSpPr>
          <p:cNvPr id="38915" name="Title 1"/>
          <p:cNvSpPr>
            <a:spLocks/>
          </p:cNvSpPr>
          <p:nvPr/>
        </p:nvSpPr>
        <p:spPr bwMode="auto">
          <a:xfrm>
            <a:off x="0" y="0"/>
            <a:ext cx="39243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r>
              <a:rPr lang="zh-CN" altLang="en-CA" sz="2800" b="1">
                <a:solidFill>
                  <a:schemeClr val="tx2"/>
                </a:solidFill>
                <a:latin typeface="Calibri" pitchFamily="34" charset="0"/>
              </a:rPr>
              <a:t>个人见证 （实例三）</a:t>
            </a:r>
            <a:endParaRPr lang="zh-CN" altLang="en-US" sz="2800" b="1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58373" name="Oval 5"/>
          <p:cNvSpPr>
            <a:spLocks noChangeArrowheads="1"/>
          </p:cNvSpPr>
          <p:nvPr/>
        </p:nvSpPr>
        <p:spPr bwMode="auto">
          <a:xfrm>
            <a:off x="1693863" y="2781300"/>
            <a:ext cx="790575" cy="504825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8374" name="Oval 6"/>
          <p:cNvSpPr>
            <a:spLocks noChangeArrowheads="1"/>
          </p:cNvSpPr>
          <p:nvPr/>
        </p:nvSpPr>
        <p:spPr bwMode="auto">
          <a:xfrm>
            <a:off x="3492500" y="1412875"/>
            <a:ext cx="863600" cy="504825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8375" name="Oval 7"/>
          <p:cNvSpPr>
            <a:spLocks noChangeArrowheads="1"/>
          </p:cNvSpPr>
          <p:nvPr/>
        </p:nvSpPr>
        <p:spPr bwMode="auto">
          <a:xfrm>
            <a:off x="5580063" y="2781300"/>
            <a:ext cx="1584325" cy="504825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8376" name="Oval 8"/>
          <p:cNvSpPr>
            <a:spLocks noChangeArrowheads="1"/>
          </p:cNvSpPr>
          <p:nvPr/>
        </p:nvSpPr>
        <p:spPr bwMode="auto">
          <a:xfrm>
            <a:off x="7669213" y="2781300"/>
            <a:ext cx="1150937" cy="504825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8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8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83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3" grpId="0" animBg="1"/>
      <p:bldP spid="58374" grpId="0" animBg="1"/>
      <p:bldP spid="58375" grpId="0" animBg="1"/>
      <p:bldP spid="5837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390C6B3-CB43-46E6-BCF3-57F99E8F65E1}" type="slidenum">
              <a:rPr lang="zh-CN" altLang="en-US" smtClean="0"/>
              <a:pPr/>
              <a:t>21</a:t>
            </a:fld>
            <a:endParaRPr lang="en-US" altLang="zh-CN" smtClean="0"/>
          </a:p>
        </p:txBody>
      </p:sp>
      <p:sp>
        <p:nvSpPr>
          <p:cNvPr id="59394" name="Rectangle 2"/>
          <p:cNvSpPr>
            <a:spLocks noGrp="1"/>
          </p:cNvSpPr>
          <p:nvPr>
            <p:ph type="body" idx="4294967295"/>
          </p:nvPr>
        </p:nvSpPr>
        <p:spPr>
          <a:xfrm>
            <a:off x="395288" y="908050"/>
            <a:ext cx="8424862" cy="50419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zh-CN" altLang="en-US" sz="2200" b="1" smtClean="0"/>
              <a:t>    </a:t>
            </a:r>
            <a:r>
              <a:rPr lang="en-US" altLang="zh-CN" sz="2200" b="1" smtClean="0"/>
              <a:t>2006</a:t>
            </a:r>
            <a:r>
              <a:rPr lang="zh-CN" altLang="en-US" sz="2200" b="1" smtClean="0"/>
              <a:t>年医生说我患了癌症，并且肿瘤正在迅速扩长。如果不作手术随时有生命危险，而且以后的几个月我会非常痛苦。我对医生说，我相信他们的诊断，但是我不接受他们的治疗。因为对我来说，去见我的主，是一件好得无比的事</a:t>
            </a:r>
            <a:r>
              <a:rPr lang="zh-CN" altLang="en-US" sz="2200" b="1" smtClean="0">
                <a:hlinkClick r:id="rId2"/>
              </a:rPr>
              <a:t>（腓</a:t>
            </a:r>
            <a:r>
              <a:rPr lang="en-US" altLang="zh-CN" sz="2200" b="1" smtClean="0">
                <a:hlinkClick r:id="rId2"/>
              </a:rPr>
              <a:t>1:23)</a:t>
            </a:r>
            <a:r>
              <a:rPr lang="zh-CN" altLang="en-US" sz="2200" b="1" smtClean="0"/>
              <a:t>。可能是怕担责任，医生把我们之间的对话都作了录音。后来见我坚持不接受他们的治疗，还直接打电话给家属。</a:t>
            </a:r>
          </a:p>
          <a:p>
            <a:pPr>
              <a:buFont typeface="Wingdings 2" pitchFamily="18" charset="2"/>
              <a:buNone/>
            </a:pPr>
            <a:endParaRPr lang="zh-CN" altLang="en-US" sz="2200" b="1" smtClean="0"/>
          </a:p>
          <a:p>
            <a:pPr>
              <a:buFont typeface="Wingdings 2" pitchFamily="18" charset="2"/>
              <a:buNone/>
            </a:pPr>
            <a:r>
              <a:rPr lang="zh-CN" altLang="en-US" sz="2200" b="1" smtClean="0"/>
              <a:t>   我的想法很简单：生命气息在神的手里。他要是召我去，人怎么拦得住。而且我干吗要拦</a:t>
            </a:r>
            <a:r>
              <a:rPr lang="en-US" altLang="zh-CN" sz="2200" b="1" smtClean="0"/>
              <a:t>?! </a:t>
            </a:r>
            <a:r>
              <a:rPr lang="zh-CN" altLang="en-US" sz="2200" b="1" smtClean="0"/>
              <a:t>我担心的是：见到主我能说什么？我够条件去见主吗？于是我在主面前彻底地认自己的罪。然后我对主说：“主，你让我到你那里去，我很高兴，一点也不想挣扎。 只有一个条件，就是：你要使我够资格加入把撒但从天上摔下来的‘天军’。可不能把我召去了，到时候又说不认识我。那不好玩。。。</a:t>
            </a:r>
            <a:r>
              <a:rPr lang="zh-CN" altLang="en-US" sz="2200" smtClean="0"/>
              <a:t> </a:t>
            </a:r>
          </a:p>
        </p:txBody>
      </p:sp>
      <p:sp>
        <p:nvSpPr>
          <p:cNvPr id="39939" name="Title 1"/>
          <p:cNvSpPr>
            <a:spLocks/>
          </p:cNvSpPr>
          <p:nvPr/>
        </p:nvSpPr>
        <p:spPr bwMode="auto">
          <a:xfrm>
            <a:off x="0" y="0"/>
            <a:ext cx="33480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r>
              <a:rPr lang="zh-CN" altLang="en-CA" sz="2800" b="1">
                <a:solidFill>
                  <a:schemeClr val="tx2"/>
                </a:solidFill>
                <a:latin typeface="Calibri" pitchFamily="34" charset="0"/>
              </a:rPr>
              <a:t>个人见证 （实例四）</a:t>
            </a:r>
            <a:endParaRPr lang="zh-CN" altLang="en-US" sz="2800" b="1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59396" name="Oval 4"/>
          <p:cNvSpPr>
            <a:spLocks noChangeArrowheads="1"/>
          </p:cNvSpPr>
          <p:nvPr/>
        </p:nvSpPr>
        <p:spPr bwMode="auto">
          <a:xfrm>
            <a:off x="4859338" y="4005263"/>
            <a:ext cx="2449512" cy="576262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9397" name="Oval 5"/>
          <p:cNvSpPr>
            <a:spLocks noChangeArrowheads="1"/>
          </p:cNvSpPr>
          <p:nvPr/>
        </p:nvSpPr>
        <p:spPr bwMode="auto">
          <a:xfrm>
            <a:off x="6084888" y="1196975"/>
            <a:ext cx="1152525" cy="504825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9398" name="Oval 6"/>
          <p:cNvSpPr>
            <a:spLocks noChangeArrowheads="1"/>
          </p:cNvSpPr>
          <p:nvPr/>
        </p:nvSpPr>
        <p:spPr bwMode="auto">
          <a:xfrm>
            <a:off x="2989263" y="3284538"/>
            <a:ext cx="2663825" cy="647700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9399" name="Oval 7"/>
          <p:cNvSpPr>
            <a:spLocks noChangeArrowheads="1"/>
          </p:cNvSpPr>
          <p:nvPr/>
        </p:nvSpPr>
        <p:spPr bwMode="auto">
          <a:xfrm>
            <a:off x="7237413" y="5013325"/>
            <a:ext cx="1295400" cy="504825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9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9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9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 animBg="1"/>
      <p:bldP spid="59397" grpId="0" animBg="1"/>
      <p:bldP spid="59398" grpId="0" animBg="1"/>
      <p:bldP spid="5939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2C913DA-EE7F-4996-841F-FAF611F7D9DE}" type="slidenum">
              <a:rPr lang="zh-CN" altLang="en-US" smtClean="0"/>
              <a:pPr/>
              <a:t>22</a:t>
            </a:fld>
            <a:endParaRPr lang="en-US" altLang="zh-CN" smtClean="0"/>
          </a:p>
        </p:txBody>
      </p:sp>
      <p:sp>
        <p:nvSpPr>
          <p:cNvPr id="62466" name="Rectangle 2"/>
          <p:cNvSpPr>
            <a:spLocks noGrp="1"/>
          </p:cNvSpPr>
          <p:nvPr>
            <p:ph type="body" idx="4294967295"/>
          </p:nvPr>
        </p:nvSpPr>
        <p:spPr>
          <a:xfrm>
            <a:off x="395288" y="981075"/>
            <a:ext cx="8064500" cy="5256213"/>
          </a:xfrm>
        </p:spPr>
        <p:txBody>
          <a:bodyPr/>
          <a:lstStyle/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zh-CN" altLang="en-US" sz="2200" b="1" smtClean="0"/>
              <a:t>我把我的想法和祷告告诉家人。我姊妹说：“恐怕再过一百年你也不一定够资格。” 连平时不怎么读圣经的儿子也说：“你要是得胜者，那么我也是得胜者、人人都是得胜者了。” 毕竟他们是看到我软弱、失败一面最多的人。</a:t>
            </a:r>
            <a:r>
              <a:rPr lang="zh-CN" altLang="en-US" sz="2200" smtClean="0"/>
              <a:t>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zh-CN" altLang="en-US" sz="2200" smtClean="0"/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zh-CN" altLang="en-US" sz="2200" b="1" smtClean="0"/>
              <a:t>仇敌并不是没来攻击过。从未有过的剧烈疼痛突然向我袭来，还正是从医生说有肿瘤的部位发出的。疼痛使我浑身冒冷汗。但是，当我意识到这是仇敌的攻击时，心里一阵高兴，甚至是兴奋起来，有“来得正好”的感觉，有要亲眼看看主的十字架是怎样击杀仇敌的渴望。尽管外面我没力气喊，但是在里面，我高举十字架，呐喊着向仇敌攻击的地方冲杀过去。仇敌的攻击似乎是一波一波的，在中间平静的时候，我就轻轻地呼求主名，得着加力。没注意是在第几个回合，等了很长时间没见下 一波的攻击来。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zh-CN" altLang="en-US" sz="2200" b="1" smtClean="0"/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zh-CN" altLang="en-US" sz="2200" b="1" smtClean="0"/>
              <a:t>我就检查我的全身，特别是刚才剧痛的地方，竟一点没有痛和不舒服的感觉。仇敌后来也没敢从这方面再来攻击。</a:t>
            </a:r>
          </a:p>
        </p:txBody>
      </p:sp>
      <p:sp>
        <p:nvSpPr>
          <p:cNvPr id="40963" name="Title 1"/>
          <p:cNvSpPr>
            <a:spLocks/>
          </p:cNvSpPr>
          <p:nvPr/>
        </p:nvSpPr>
        <p:spPr bwMode="auto">
          <a:xfrm>
            <a:off x="0" y="0"/>
            <a:ext cx="35639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r>
              <a:rPr lang="zh-CN" altLang="en-CA" sz="2800" b="1">
                <a:solidFill>
                  <a:schemeClr val="tx2"/>
                </a:solidFill>
                <a:latin typeface="Calibri" pitchFamily="34" charset="0"/>
              </a:rPr>
              <a:t>个人见证 （实例四）</a:t>
            </a:r>
            <a:endParaRPr lang="zh-CN" altLang="en-US" sz="2800" b="1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62468" name="Oval 4"/>
          <p:cNvSpPr>
            <a:spLocks noChangeArrowheads="1"/>
          </p:cNvSpPr>
          <p:nvPr/>
        </p:nvSpPr>
        <p:spPr bwMode="auto">
          <a:xfrm>
            <a:off x="1835150" y="2924175"/>
            <a:ext cx="1008063" cy="504825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2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24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24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2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9A716AB-A4A8-45B1-AD2A-6242A19CD11D}" type="slidenum">
              <a:rPr lang="zh-CN" altLang="en-US" smtClean="0"/>
              <a:pPr/>
              <a:t>23</a:t>
            </a:fld>
            <a:endParaRPr lang="en-US" altLang="zh-CN" smtClean="0"/>
          </a:p>
        </p:txBody>
      </p:sp>
      <p:sp>
        <p:nvSpPr>
          <p:cNvPr id="63490" name="Rectangle 2"/>
          <p:cNvSpPr>
            <a:spLocks noGrp="1"/>
          </p:cNvSpPr>
          <p:nvPr>
            <p:ph type="body" idx="4294967295"/>
          </p:nvPr>
        </p:nvSpPr>
        <p:spPr>
          <a:xfrm>
            <a:off x="468313" y="620713"/>
            <a:ext cx="8351837" cy="5761037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zh-CN" altLang="en-US" b="1" smtClean="0"/>
              <a:t>不知道从什么时候起，我脸上就有一点癣。时好时坏有好多年了。我也没太在意。后来有蔓延之势，我就试各种办法。但越试越糟。回国探亲时，上海一位顶级的皮 肤科专家诊断我得的是“溢脂性牛皮癣”。</a:t>
            </a:r>
          </a:p>
          <a:p>
            <a:pPr>
              <a:buFont typeface="Wingdings 2" pitchFamily="18" charset="2"/>
              <a:buNone/>
            </a:pPr>
            <a:endParaRPr lang="zh-CN" altLang="en-US" b="1" smtClean="0"/>
          </a:p>
          <a:p>
            <a:pPr>
              <a:buFont typeface="Wingdings 2" pitchFamily="18" charset="2"/>
              <a:buNone/>
            </a:pPr>
            <a:r>
              <a:rPr lang="zh-CN" altLang="en-US" b="1" smtClean="0"/>
              <a:t>用药后是有效果。但是一停药，很快就会氾出来。我原本就不喜欢用药，再加上有学医的弟兄告诉我，治皮肤病的药都含 有激素，多用了会有副作用。我就把药停了。情况很快就严重起来。必须认真地祷告了，主不放我过去，一定是有原因的。 </a:t>
            </a:r>
            <a:br>
              <a:rPr lang="zh-CN" altLang="en-US" b="1" smtClean="0"/>
            </a:br>
            <a:r>
              <a:rPr lang="zh-CN" altLang="en-US" b="1" smtClean="0"/>
              <a:t/>
            </a:r>
            <a:br>
              <a:rPr lang="zh-CN" altLang="en-US" b="1" smtClean="0"/>
            </a:br>
            <a:endParaRPr lang="zh-CN" altLang="en-US" b="1" smtClean="0"/>
          </a:p>
        </p:txBody>
      </p:sp>
      <p:sp>
        <p:nvSpPr>
          <p:cNvPr id="41987" name="Title 1"/>
          <p:cNvSpPr>
            <a:spLocks/>
          </p:cNvSpPr>
          <p:nvPr/>
        </p:nvSpPr>
        <p:spPr bwMode="auto">
          <a:xfrm>
            <a:off x="0" y="0"/>
            <a:ext cx="38528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r>
              <a:rPr lang="zh-CN" altLang="en-CA" sz="2800" b="1">
                <a:solidFill>
                  <a:schemeClr val="tx2"/>
                </a:solidFill>
                <a:latin typeface="Calibri" pitchFamily="34" charset="0"/>
              </a:rPr>
              <a:t>个人见证 （实例五）</a:t>
            </a:r>
            <a:endParaRPr lang="zh-CN" altLang="en-US" sz="2800" b="1">
              <a:solidFill>
                <a:schemeClr val="tx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34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5C0683C-0D84-47A2-AEE3-AA0E04C53721}" type="slidenum">
              <a:rPr lang="zh-CN" altLang="en-US" smtClean="0"/>
              <a:pPr/>
              <a:t>24</a:t>
            </a:fld>
            <a:endParaRPr lang="en-US" altLang="zh-CN" smtClean="0"/>
          </a:p>
        </p:txBody>
      </p:sp>
      <p:sp>
        <p:nvSpPr>
          <p:cNvPr id="64514" name="Rectangle 2"/>
          <p:cNvSpPr>
            <a:spLocks noGrp="1"/>
          </p:cNvSpPr>
          <p:nvPr>
            <p:ph type="body" idx="4294967295"/>
          </p:nvPr>
        </p:nvSpPr>
        <p:spPr>
          <a:xfrm>
            <a:off x="395288" y="765175"/>
            <a:ext cx="8353425" cy="518477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zh-CN" altLang="en-US" sz="2200" b="1" smtClean="0"/>
              <a:t>不知道从什么时候起，我脸上就有一点癣。时好时坏有好多年了。我也没太在意。后来有蔓延之势，我就试各种办法。但越试越糟。回国探亲时，上海一位顶级的皮 肤科专家诊断我得的是“溢脂性牛皮癣”。</a:t>
            </a:r>
          </a:p>
          <a:p>
            <a:pPr>
              <a:buFont typeface="Wingdings 2" pitchFamily="18" charset="2"/>
              <a:buNone/>
            </a:pPr>
            <a:endParaRPr lang="zh-CN" altLang="en-US" sz="2200" b="1" smtClean="0"/>
          </a:p>
          <a:p>
            <a:pPr>
              <a:buFont typeface="Wingdings 2" pitchFamily="18" charset="2"/>
              <a:buNone/>
            </a:pPr>
            <a:r>
              <a:rPr lang="zh-CN" altLang="en-US" sz="2200" b="1" smtClean="0"/>
              <a:t>用药后是有效果。但是一停药，很快就会氾出来。我原本就不喜欢用药，再加上有学医的弟兄告诉我，治皮肤病的药都含 有激素，多用了会有副作用。我就把药停了。情况很快就严重起来。</a:t>
            </a:r>
            <a:r>
              <a:rPr lang="zh-CN" altLang="en-US" sz="2200" b="1" smtClean="0">
                <a:solidFill>
                  <a:srgbClr val="D03106"/>
                </a:solidFill>
              </a:rPr>
              <a:t>必须认真地祷告了，主不放我过去，一定是有原因的。</a:t>
            </a:r>
          </a:p>
          <a:p>
            <a:pPr>
              <a:buFont typeface="Wingdings 2" pitchFamily="18" charset="2"/>
              <a:buNone/>
            </a:pPr>
            <a:endParaRPr lang="zh-CN" altLang="en-US" sz="2200" b="1" smtClean="0">
              <a:solidFill>
                <a:srgbClr val="D03106"/>
              </a:solidFill>
            </a:endParaRPr>
          </a:p>
          <a:p>
            <a:pPr>
              <a:buFont typeface="Wingdings 2" pitchFamily="18" charset="2"/>
              <a:buNone/>
            </a:pPr>
            <a:r>
              <a:rPr lang="zh-CN" altLang="en-US" sz="2200" b="1" smtClean="0"/>
              <a:t>我想问主，“主，你治好了我许多的病，难道你不管皮肤的病么？”。。。 但没敢真的问。因为不问也知道，在神没有难成的事，问题一定出在我身上。我就在主面前认真地认自己的罪，特别是与“面子”有关的罪。</a:t>
            </a:r>
            <a:r>
              <a:rPr lang="zh-CN" altLang="en-US" sz="2200" smtClean="0"/>
              <a:t> </a:t>
            </a:r>
          </a:p>
        </p:txBody>
      </p:sp>
      <p:sp>
        <p:nvSpPr>
          <p:cNvPr id="43011" name="Title 1"/>
          <p:cNvSpPr>
            <a:spLocks/>
          </p:cNvSpPr>
          <p:nvPr/>
        </p:nvSpPr>
        <p:spPr bwMode="auto">
          <a:xfrm>
            <a:off x="0" y="0"/>
            <a:ext cx="33480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r>
              <a:rPr lang="zh-CN" altLang="en-CA" sz="2800" b="1">
                <a:solidFill>
                  <a:schemeClr val="tx2"/>
                </a:solidFill>
                <a:latin typeface="Calibri" pitchFamily="34" charset="0"/>
              </a:rPr>
              <a:t>个人见证 （实例五）</a:t>
            </a:r>
            <a:endParaRPr lang="zh-CN" altLang="en-US" sz="2800" b="1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64516" name="Oval 4"/>
          <p:cNvSpPr>
            <a:spLocks noChangeArrowheads="1"/>
          </p:cNvSpPr>
          <p:nvPr/>
        </p:nvSpPr>
        <p:spPr bwMode="auto">
          <a:xfrm>
            <a:off x="5435600" y="3573463"/>
            <a:ext cx="1655763" cy="503237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45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173B0DF-3CE2-448E-AAEA-81A0B343B51A}" type="slidenum">
              <a:rPr lang="zh-CN" altLang="en-US" smtClean="0"/>
              <a:pPr/>
              <a:t>25</a:t>
            </a:fld>
            <a:endParaRPr lang="en-US" altLang="zh-CN" smtClean="0"/>
          </a:p>
        </p:txBody>
      </p:sp>
      <p:sp>
        <p:nvSpPr>
          <p:cNvPr id="44034" name="Rectangle 2"/>
          <p:cNvSpPr>
            <a:spLocks noGrp="1"/>
          </p:cNvSpPr>
          <p:nvPr>
            <p:ph type="body" idx="4294967295"/>
          </p:nvPr>
        </p:nvSpPr>
        <p:spPr>
          <a:xfrm>
            <a:off x="323850" y="836613"/>
            <a:ext cx="8351838" cy="5472112"/>
          </a:xfrm>
        </p:spPr>
        <p:txBody>
          <a:bodyPr/>
          <a:lstStyle/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sz="2200" b="1" smtClean="0"/>
              <a:t>不知道从什么时候起，我脸上就有一点癣。时好时坏有好多年了。我也没太在意。后来有蔓延之势，我就试各种办法。但越试越糟。回国探亲时，上海一位顶级的皮 肤科专家诊断我得的是“溢脂性牛皮癣”。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zh-CN" altLang="en-US" sz="2200" b="1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sz="2200" b="1" smtClean="0"/>
              <a:t>用药后是有效果。但是一停药，很快就会氾出来。我原本就不喜欢用药，再加上有学医的弟兄告诉我，治皮肤病的药都含 有激素，多用了会有副作用。我就把药停了。情况很快就严重起来。</a:t>
            </a:r>
            <a:r>
              <a:rPr lang="zh-CN" altLang="en-US" sz="2200" b="1" smtClean="0">
                <a:solidFill>
                  <a:srgbClr val="D03106"/>
                </a:solidFill>
              </a:rPr>
              <a:t>必须认真地祷告了，主不放我过去，一定是有原因的。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zh-CN" altLang="en-US" sz="2200" b="1" smtClean="0">
              <a:solidFill>
                <a:srgbClr val="D03106"/>
              </a:solidFill>
            </a:endParaRP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sz="2200" b="1" smtClean="0"/>
              <a:t>我想问主，“主，你治好了我许多的病，难道你不管皮肤的病么？”。。。 但没敢真的问。因为不问也知道，在神没有难成的事，问题一定出在我身上。</a:t>
            </a:r>
            <a:r>
              <a:rPr lang="zh-CN" altLang="en-US" sz="2200" b="1" smtClean="0">
                <a:solidFill>
                  <a:srgbClr val="D03106"/>
                </a:solidFill>
              </a:rPr>
              <a:t>我就在主面前认真地认自己的罪，特别是与“面子”有关的罪。</a:t>
            </a:r>
            <a:r>
              <a:rPr lang="zh-CN" altLang="en-US" sz="2200" smtClean="0">
                <a:solidFill>
                  <a:srgbClr val="D03106"/>
                </a:solidFill>
              </a:rPr>
              <a:t> 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zh-CN" altLang="en-US" sz="2200" smtClean="0">
              <a:solidFill>
                <a:srgbClr val="D03106"/>
              </a:solidFill>
            </a:endParaRP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sz="2200" b="1" smtClean="0"/>
              <a:t>这个病在我</a:t>
            </a:r>
            <a:r>
              <a:rPr lang="en-US" altLang="zh-CN" sz="2200" b="1" smtClean="0"/>
              <a:t>2008</a:t>
            </a:r>
            <a:r>
              <a:rPr lang="zh-CN" altLang="en-US" sz="2200" b="1" smtClean="0"/>
              <a:t>年底写了见证后还回来过。</a:t>
            </a:r>
          </a:p>
        </p:txBody>
      </p:sp>
      <p:sp>
        <p:nvSpPr>
          <p:cNvPr id="44035" name="Title 1"/>
          <p:cNvSpPr>
            <a:spLocks/>
          </p:cNvSpPr>
          <p:nvPr/>
        </p:nvSpPr>
        <p:spPr bwMode="auto">
          <a:xfrm>
            <a:off x="0" y="0"/>
            <a:ext cx="34210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r>
              <a:rPr lang="zh-CN" altLang="en-CA" sz="2800" b="1">
                <a:solidFill>
                  <a:schemeClr val="tx2"/>
                </a:solidFill>
                <a:latin typeface="Calibri" pitchFamily="34" charset="0"/>
              </a:rPr>
              <a:t>个人见证（实例五）</a:t>
            </a:r>
            <a:endParaRPr lang="zh-CN" altLang="en-US" sz="2800" b="1">
              <a:solidFill>
                <a:schemeClr val="tx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A4C5535-664A-4E8F-AE5A-EBE1A08941FB}" type="slidenum">
              <a:rPr lang="zh-CN" altLang="en-US" smtClean="0"/>
              <a:pPr/>
              <a:t>3</a:t>
            </a:fld>
            <a:endParaRPr lang="en-US" altLang="zh-CN" smtClean="0"/>
          </a:p>
        </p:txBody>
      </p:sp>
      <p:sp>
        <p:nvSpPr>
          <p:cNvPr id="19458" name="Slide Number Placeholder 17"/>
          <p:cNvSpPr txBox="1">
            <a:spLocks noGrp="1"/>
          </p:cNvSpPr>
          <p:nvPr/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r"/>
            <a:fld id="{A86C426F-85CD-4FC7-9828-B2AB0B5F16E5}" type="slidenum">
              <a:rPr lang="zh-CN" altLang="en-US" sz="1200">
                <a:solidFill>
                  <a:srgbClr val="045C75"/>
                </a:solidFill>
                <a:latin typeface="Constantia" pitchFamily="18" charset="0"/>
              </a:rPr>
              <a:pPr algn="r"/>
              <a:t>3</a:t>
            </a:fld>
            <a:endParaRPr lang="en-US" altLang="zh-CN" sz="1200">
              <a:solidFill>
                <a:srgbClr val="045C75"/>
              </a:solidFill>
              <a:latin typeface="Constantia" pitchFamily="18" charset="0"/>
            </a:endParaRPr>
          </a:p>
        </p:txBody>
      </p:sp>
      <p:sp>
        <p:nvSpPr>
          <p:cNvPr id="19459" name="Slide Number Placeholder 17"/>
          <p:cNvSpPr txBox="1">
            <a:spLocks noGrp="1"/>
          </p:cNvSpPr>
          <p:nvPr/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r"/>
            <a:fld id="{2A5D54F6-4B41-42F2-BFE4-7806E75D4105}" type="slidenum">
              <a:rPr lang="zh-CN" altLang="en-US" sz="1200">
                <a:solidFill>
                  <a:srgbClr val="045C75"/>
                </a:solidFill>
                <a:latin typeface="Constantia" pitchFamily="18" charset="0"/>
              </a:rPr>
              <a:pPr algn="r"/>
              <a:t>3</a:t>
            </a:fld>
            <a:endParaRPr lang="en-US" altLang="zh-CN" sz="1200">
              <a:solidFill>
                <a:srgbClr val="045C75"/>
              </a:solidFill>
              <a:latin typeface="Constantia" pitchFamily="18" charset="0"/>
            </a:endParaRPr>
          </a:p>
        </p:txBody>
      </p:sp>
      <p:sp>
        <p:nvSpPr>
          <p:cNvPr id="19460" name="Slide Number Placeholder 17"/>
          <p:cNvSpPr txBox="1">
            <a:spLocks noGrp="1"/>
          </p:cNvSpPr>
          <p:nvPr/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r"/>
            <a:fld id="{E4E51E63-7F45-4737-AEB4-70B4F0CBDAB9}" type="slidenum">
              <a:rPr lang="zh-CN" altLang="en-US" sz="1200">
                <a:solidFill>
                  <a:srgbClr val="045C75"/>
                </a:solidFill>
                <a:latin typeface="Constantia" pitchFamily="18" charset="0"/>
              </a:rPr>
              <a:pPr algn="r"/>
              <a:t>3</a:t>
            </a:fld>
            <a:endParaRPr lang="en-US" altLang="zh-CN" sz="1200">
              <a:solidFill>
                <a:srgbClr val="045C75"/>
              </a:solidFill>
              <a:latin typeface="Constantia" pitchFamily="18" charset="0"/>
            </a:endParaRPr>
          </a:p>
        </p:txBody>
      </p:sp>
      <p:sp>
        <p:nvSpPr>
          <p:cNvPr id="14337" name="Content Placeholder 2"/>
          <p:cNvSpPr>
            <a:spLocks noGrp="1"/>
          </p:cNvSpPr>
          <p:nvPr>
            <p:ph idx="1"/>
          </p:nvPr>
        </p:nvSpPr>
        <p:spPr>
          <a:xfrm>
            <a:off x="1619250" y="1125538"/>
            <a:ext cx="7005638" cy="4387850"/>
          </a:xfrm>
        </p:spPr>
        <p:txBody>
          <a:bodyPr/>
          <a:lstStyle/>
          <a:p>
            <a:pPr eaLnBrk="1" hangingPunct="1"/>
            <a:r>
              <a:rPr lang="zh-CN" altLang="en-US" sz="4800" b="1" smtClean="0"/>
              <a:t>重生的福音</a:t>
            </a:r>
            <a:endParaRPr lang="en-US" altLang="zh-CN" sz="4800" b="1" smtClean="0"/>
          </a:p>
          <a:p>
            <a:pPr eaLnBrk="1" hangingPunct="1"/>
            <a:r>
              <a:rPr lang="zh-CN" altLang="en-US" sz="4800" b="1" smtClean="0"/>
              <a:t>圣灵充满的福音</a:t>
            </a:r>
            <a:endParaRPr lang="en-US" altLang="zh-CN" sz="4800" b="1" smtClean="0"/>
          </a:p>
          <a:p>
            <a:pPr eaLnBrk="1" hangingPunct="1"/>
            <a:r>
              <a:rPr lang="zh-CN" altLang="en-US" sz="4800" b="1" smtClean="0"/>
              <a:t>医治的福音</a:t>
            </a:r>
            <a:endParaRPr lang="en-US" altLang="zh-CN" sz="4800" b="1" smtClean="0"/>
          </a:p>
          <a:p>
            <a:pPr eaLnBrk="1" hangingPunct="1"/>
            <a:r>
              <a:rPr lang="zh-CN" altLang="en-US" sz="4800" b="1" smtClean="0"/>
              <a:t>祝福的福音</a:t>
            </a:r>
            <a:endParaRPr lang="en-US" altLang="zh-CN" sz="4800" b="1" smtClean="0"/>
          </a:p>
          <a:p>
            <a:pPr eaLnBrk="1" hangingPunct="1"/>
            <a:r>
              <a:rPr lang="zh-CN" altLang="en-US" sz="4800" b="1" smtClean="0"/>
              <a:t>再来的福音</a:t>
            </a:r>
            <a:endParaRPr lang="zh-CN" altLang="en-US" sz="4800" smtClean="0"/>
          </a:p>
        </p:txBody>
      </p:sp>
      <p:sp>
        <p:nvSpPr>
          <p:cNvPr id="19462" name="Title 1"/>
          <p:cNvSpPr>
            <a:spLocks/>
          </p:cNvSpPr>
          <p:nvPr/>
        </p:nvSpPr>
        <p:spPr bwMode="auto">
          <a:xfrm>
            <a:off x="395288" y="260350"/>
            <a:ext cx="82296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r>
              <a:rPr lang="zh-CN" altLang="en-US" sz="4900" b="1">
                <a:solidFill>
                  <a:schemeClr val="tx2"/>
                </a:solidFill>
                <a:latin typeface="Calibri" pitchFamily="34" charset="0"/>
              </a:rPr>
              <a:t>五重福音</a:t>
            </a:r>
            <a:endParaRPr lang="zh-CN" altLang="en-US" sz="450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8439" name="Oval 7"/>
          <p:cNvSpPr>
            <a:spLocks noChangeArrowheads="1"/>
          </p:cNvSpPr>
          <p:nvPr/>
        </p:nvSpPr>
        <p:spPr bwMode="auto">
          <a:xfrm>
            <a:off x="1763713" y="1916113"/>
            <a:ext cx="4826000" cy="1152525"/>
          </a:xfrm>
          <a:prstGeom prst="ellips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zh-CN" altLang="en-US">
              <a:solidFill>
                <a:schemeClr val="accent2"/>
              </a:solidFill>
            </a:endParaRPr>
          </a:p>
        </p:txBody>
      </p:sp>
      <p:sp>
        <p:nvSpPr>
          <p:cNvPr id="18440" name="Subtitle 2"/>
          <p:cNvSpPr>
            <a:spLocks/>
          </p:cNvSpPr>
          <p:nvPr/>
        </p:nvSpPr>
        <p:spPr bwMode="auto">
          <a:xfrm>
            <a:off x="3348038" y="5661025"/>
            <a:ext cx="2016125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18288"/>
          <a:lstStyle/>
          <a:p>
            <a:pPr algn="r">
              <a:lnSpc>
                <a:spcPct val="8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endParaRPr lang="zh-CN" altLang="en-US" sz="1000">
              <a:latin typeface="Constantia" pitchFamily="18" charset="0"/>
            </a:endParaRPr>
          </a:p>
          <a:p>
            <a:pPr algn="r">
              <a:lnSpc>
                <a:spcPct val="8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endParaRPr lang="zh-CN" altLang="en-US" sz="1000">
              <a:latin typeface="Constantia" pitchFamily="18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r>
              <a:rPr lang="en-US" altLang="zh-CN" sz="2400" b="1">
                <a:solidFill>
                  <a:schemeClr val="bg1"/>
                </a:solidFill>
                <a:latin typeface="宋体" pitchFamily="2" charset="-122"/>
              </a:rPr>
              <a:t>2011</a:t>
            </a:r>
            <a:r>
              <a:rPr lang="zh-CN" altLang="en-US" sz="2400" b="1">
                <a:solidFill>
                  <a:schemeClr val="bg1"/>
                </a:solidFill>
                <a:latin typeface="宋体" pitchFamily="2" charset="-122"/>
              </a:rPr>
              <a:t>年</a:t>
            </a:r>
            <a:r>
              <a:rPr lang="en-US" altLang="zh-CN" sz="2400" b="1">
                <a:solidFill>
                  <a:schemeClr val="bg1"/>
                </a:solidFill>
                <a:latin typeface="宋体" pitchFamily="2" charset="-122"/>
              </a:rPr>
              <a:t>3</a:t>
            </a:r>
            <a:r>
              <a:rPr lang="zh-CN" altLang="en-US" sz="2400" b="1">
                <a:solidFill>
                  <a:schemeClr val="bg1"/>
                </a:solidFill>
                <a:latin typeface="宋体" pitchFamily="2" charset="-122"/>
              </a:rPr>
              <a:t>月</a:t>
            </a:r>
            <a:r>
              <a:rPr lang="en-US" altLang="zh-CN" sz="2400" b="1">
                <a:solidFill>
                  <a:schemeClr val="bg1"/>
                </a:solidFill>
                <a:latin typeface="宋体" pitchFamily="2" charset="-122"/>
              </a:rPr>
              <a:t>5</a:t>
            </a:r>
            <a:r>
              <a:rPr lang="zh-CN" altLang="en-US" sz="2400" b="1">
                <a:solidFill>
                  <a:schemeClr val="bg1"/>
                </a:solidFill>
                <a:latin typeface="宋体" pitchFamily="2" charset="-122"/>
              </a:rPr>
              <a:t>日</a:t>
            </a:r>
            <a:endParaRPr lang="en-US" altLang="zh-CN" sz="2400" b="1">
              <a:solidFill>
                <a:schemeClr val="bg1"/>
              </a:solidFill>
              <a:latin typeface="宋体" pitchFamily="2" charset="-122"/>
            </a:endParaRPr>
          </a:p>
          <a:p>
            <a:pPr algn="r">
              <a:lnSpc>
                <a:spcPct val="8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endParaRPr lang="zh-CN" altLang="en-US" sz="2200">
              <a:solidFill>
                <a:schemeClr val="bg1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3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2" dur="1000"/>
                                        <p:tgtEl>
                                          <p:spTgt spid="143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3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9" grpId="0" animBg="1"/>
      <p:bldP spid="184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E4BA7E6-99E0-4428-86F0-51749C57FAA8}" type="slidenum">
              <a:rPr lang="zh-CN" altLang="en-US" smtClean="0"/>
              <a:pPr/>
              <a:t>4</a:t>
            </a:fld>
            <a:endParaRPr lang="en-US" altLang="zh-CN" smtClean="0"/>
          </a:p>
        </p:txBody>
      </p:sp>
      <p:sp>
        <p:nvSpPr>
          <p:cNvPr id="21506" name="Slide Number Placeholder 17"/>
          <p:cNvSpPr txBox="1">
            <a:spLocks noGrp="1"/>
          </p:cNvSpPr>
          <p:nvPr/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r"/>
            <a:fld id="{E8E51A1C-914F-4EAB-9248-0287A77499CD}" type="slidenum">
              <a:rPr lang="zh-CN" altLang="en-US" sz="1200">
                <a:solidFill>
                  <a:srgbClr val="045C75"/>
                </a:solidFill>
                <a:latin typeface="Constantia" pitchFamily="18" charset="0"/>
              </a:rPr>
              <a:pPr algn="r"/>
              <a:t>4</a:t>
            </a:fld>
            <a:endParaRPr lang="en-US" altLang="zh-CN" sz="1200">
              <a:solidFill>
                <a:srgbClr val="045C75"/>
              </a:solidFill>
              <a:latin typeface="Constantia" pitchFamily="18" charset="0"/>
            </a:endParaRPr>
          </a:p>
        </p:txBody>
      </p:sp>
      <p:sp>
        <p:nvSpPr>
          <p:cNvPr id="21507" name="Slide Number Placeholder 17"/>
          <p:cNvSpPr txBox="1">
            <a:spLocks noGrp="1"/>
          </p:cNvSpPr>
          <p:nvPr/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r"/>
            <a:fld id="{361BCD70-3A65-49FC-9478-DDDB83734BA0}" type="slidenum">
              <a:rPr lang="zh-CN" altLang="en-US" sz="1200">
                <a:solidFill>
                  <a:srgbClr val="045C75"/>
                </a:solidFill>
                <a:latin typeface="Constantia" pitchFamily="18" charset="0"/>
              </a:rPr>
              <a:pPr algn="r"/>
              <a:t>4</a:t>
            </a:fld>
            <a:endParaRPr lang="en-US" altLang="zh-CN" sz="1200">
              <a:solidFill>
                <a:srgbClr val="045C75"/>
              </a:solidFill>
              <a:latin typeface="Constantia" pitchFamily="18" charset="0"/>
            </a:endParaRPr>
          </a:p>
        </p:txBody>
      </p:sp>
      <p:sp>
        <p:nvSpPr>
          <p:cNvPr id="21508" name="Slide Number Placeholder 17"/>
          <p:cNvSpPr txBox="1">
            <a:spLocks noGrp="1"/>
          </p:cNvSpPr>
          <p:nvPr/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r"/>
            <a:fld id="{9A0D4237-8F78-4A3D-9C0B-77D0DEB6A354}" type="slidenum">
              <a:rPr lang="zh-CN" altLang="en-US" sz="1200">
                <a:solidFill>
                  <a:srgbClr val="045C75"/>
                </a:solidFill>
                <a:latin typeface="Constantia" pitchFamily="18" charset="0"/>
              </a:rPr>
              <a:pPr algn="r"/>
              <a:t>4</a:t>
            </a:fld>
            <a:endParaRPr lang="en-US" altLang="zh-CN" sz="1200">
              <a:solidFill>
                <a:srgbClr val="045C75"/>
              </a:solidFill>
              <a:latin typeface="Constantia" pitchFamily="18" charset="0"/>
            </a:endParaRPr>
          </a:p>
        </p:txBody>
      </p:sp>
      <p:sp>
        <p:nvSpPr>
          <p:cNvPr id="21509" name="Title 1"/>
          <p:cNvSpPr>
            <a:spLocks noGrp="1"/>
          </p:cNvSpPr>
          <p:nvPr>
            <p:ph type="title" idx="4294967295"/>
          </p:nvPr>
        </p:nvSpPr>
        <p:spPr>
          <a:xfrm>
            <a:off x="457200" y="704850"/>
            <a:ext cx="8229600" cy="203200"/>
          </a:xfrm>
        </p:spPr>
        <p:txBody>
          <a:bodyPr/>
          <a:lstStyle/>
          <a:p>
            <a:pPr eaLnBrk="1" hangingPunct="1"/>
            <a:r>
              <a:rPr lang="en-US" altLang="zh-CN" sz="4900" b="1" smtClean="0">
                <a:ea typeface="宋体" pitchFamily="2" charset="-122"/>
              </a:rPr>
              <a:t/>
            </a:r>
            <a:br>
              <a:rPr lang="en-US" altLang="zh-CN" sz="4900" b="1" smtClean="0">
                <a:ea typeface="宋体" pitchFamily="2" charset="-122"/>
              </a:rPr>
            </a:br>
            <a:r>
              <a:rPr lang="zh-CN" altLang="en-US" sz="4800" b="1" smtClean="0">
                <a:ea typeface="宋体" pitchFamily="2" charset="-122"/>
              </a:rPr>
              <a:t>什么是 </a:t>
            </a:r>
            <a:r>
              <a:rPr lang="en-US" altLang="zh-CN" sz="4800" b="1" smtClean="0">
                <a:ea typeface="宋体" pitchFamily="2" charset="-122"/>
              </a:rPr>
              <a:t>“</a:t>
            </a:r>
            <a:r>
              <a:rPr lang="zh-CN" altLang="en-US" sz="4800" b="1" smtClean="0">
                <a:ea typeface="宋体" pitchFamily="2" charset="-122"/>
              </a:rPr>
              <a:t>圣灵充满</a:t>
            </a:r>
            <a:r>
              <a:rPr lang="en-US" altLang="zh-CN" sz="4800" b="1" smtClean="0">
                <a:ea typeface="宋体" pitchFamily="2" charset="-122"/>
              </a:rPr>
              <a:t>”?</a:t>
            </a:r>
            <a:r>
              <a:rPr lang="zh-CN" altLang="en-US" sz="4900" b="1" smtClean="0">
                <a:ea typeface="宋体" pitchFamily="2" charset="-122"/>
              </a:rPr>
              <a:t> </a:t>
            </a:r>
          </a:p>
        </p:txBody>
      </p:sp>
      <p:sp>
        <p:nvSpPr>
          <p:cNvPr id="21510" name="Freeform 8"/>
          <p:cNvSpPr>
            <a:spLocks/>
          </p:cNvSpPr>
          <p:nvPr/>
        </p:nvSpPr>
        <p:spPr bwMode="auto">
          <a:xfrm>
            <a:off x="1916113" y="2133600"/>
            <a:ext cx="217487" cy="3305175"/>
          </a:xfrm>
          <a:custGeom>
            <a:avLst/>
            <a:gdLst>
              <a:gd name="T0" fmla="*/ 2147483647 w 138"/>
              <a:gd name="T1" fmla="*/ 0 h 2082"/>
              <a:gd name="T2" fmla="*/ 2147483647 w 138"/>
              <a:gd name="T3" fmla="*/ 2147483647 h 2082"/>
              <a:gd name="T4" fmla="*/ 2147483647 w 138"/>
              <a:gd name="T5" fmla="*/ 2147483647 h 2082"/>
              <a:gd name="T6" fmla="*/ 2147483647 w 138"/>
              <a:gd name="T7" fmla="*/ 2147483647 h 2082"/>
              <a:gd name="T8" fmla="*/ 2147483647 w 138"/>
              <a:gd name="T9" fmla="*/ 2147483647 h 2082"/>
              <a:gd name="T10" fmla="*/ 2147483647 w 138"/>
              <a:gd name="T11" fmla="*/ 2147483647 h 2082"/>
              <a:gd name="T12" fmla="*/ 2147483647 w 138"/>
              <a:gd name="T13" fmla="*/ 2147483647 h 2082"/>
              <a:gd name="T14" fmla="*/ 2147483647 w 138"/>
              <a:gd name="T15" fmla="*/ 2147483647 h 2082"/>
              <a:gd name="T16" fmla="*/ 2147483647 w 138"/>
              <a:gd name="T17" fmla="*/ 2147483647 h 2082"/>
              <a:gd name="T18" fmla="*/ 2147483647 w 138"/>
              <a:gd name="T19" fmla="*/ 2147483647 h 2082"/>
              <a:gd name="T20" fmla="*/ 0 w 138"/>
              <a:gd name="T21" fmla="*/ 2147483647 h 208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38"/>
              <a:gd name="T34" fmla="*/ 0 h 2082"/>
              <a:gd name="T35" fmla="*/ 138 w 138"/>
              <a:gd name="T36" fmla="*/ 2082 h 208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38" h="2082">
                <a:moveTo>
                  <a:pt x="36" y="0"/>
                </a:moveTo>
                <a:cubicBezTo>
                  <a:pt x="63" y="54"/>
                  <a:pt x="50" y="33"/>
                  <a:pt x="72" y="66"/>
                </a:cubicBezTo>
                <a:cubicBezTo>
                  <a:pt x="78" y="88"/>
                  <a:pt x="84" y="110"/>
                  <a:pt x="90" y="132"/>
                </a:cubicBezTo>
                <a:cubicBezTo>
                  <a:pt x="100" y="337"/>
                  <a:pt x="122" y="545"/>
                  <a:pt x="96" y="750"/>
                </a:cubicBezTo>
                <a:cubicBezTo>
                  <a:pt x="91" y="904"/>
                  <a:pt x="78" y="1058"/>
                  <a:pt x="90" y="1212"/>
                </a:cubicBezTo>
                <a:cubicBezTo>
                  <a:pt x="95" y="1283"/>
                  <a:pt x="93" y="1362"/>
                  <a:pt x="126" y="1428"/>
                </a:cubicBezTo>
                <a:cubicBezTo>
                  <a:pt x="135" y="1475"/>
                  <a:pt x="138" y="1493"/>
                  <a:pt x="126" y="1542"/>
                </a:cubicBezTo>
                <a:cubicBezTo>
                  <a:pt x="122" y="1589"/>
                  <a:pt x="132" y="1614"/>
                  <a:pt x="96" y="1638"/>
                </a:cubicBezTo>
                <a:cubicBezTo>
                  <a:pt x="71" y="1714"/>
                  <a:pt x="127" y="1817"/>
                  <a:pt x="54" y="1866"/>
                </a:cubicBezTo>
                <a:cubicBezTo>
                  <a:pt x="44" y="1895"/>
                  <a:pt x="36" y="1920"/>
                  <a:pt x="30" y="1950"/>
                </a:cubicBezTo>
                <a:cubicBezTo>
                  <a:pt x="28" y="1994"/>
                  <a:pt x="47" y="2058"/>
                  <a:pt x="0" y="208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1" name="Freeform 9"/>
          <p:cNvSpPr>
            <a:spLocks/>
          </p:cNvSpPr>
          <p:nvPr/>
        </p:nvSpPr>
        <p:spPr bwMode="auto">
          <a:xfrm>
            <a:off x="506413" y="885825"/>
            <a:ext cx="4819650" cy="1323975"/>
          </a:xfrm>
          <a:custGeom>
            <a:avLst/>
            <a:gdLst>
              <a:gd name="T0" fmla="*/ 0 w 3036"/>
              <a:gd name="T1" fmla="*/ 2147483647 h 834"/>
              <a:gd name="T2" fmla="*/ 2147483647 w 3036"/>
              <a:gd name="T3" fmla="*/ 2147483647 h 834"/>
              <a:gd name="T4" fmla="*/ 2147483647 w 3036"/>
              <a:gd name="T5" fmla="*/ 2147483647 h 834"/>
              <a:gd name="T6" fmla="*/ 2147483647 w 3036"/>
              <a:gd name="T7" fmla="*/ 2147483647 h 834"/>
              <a:gd name="T8" fmla="*/ 2147483647 w 3036"/>
              <a:gd name="T9" fmla="*/ 2147483647 h 834"/>
              <a:gd name="T10" fmla="*/ 2147483647 w 3036"/>
              <a:gd name="T11" fmla="*/ 2147483647 h 834"/>
              <a:gd name="T12" fmla="*/ 2147483647 w 3036"/>
              <a:gd name="T13" fmla="*/ 2147483647 h 834"/>
              <a:gd name="T14" fmla="*/ 2147483647 w 3036"/>
              <a:gd name="T15" fmla="*/ 2147483647 h 834"/>
              <a:gd name="T16" fmla="*/ 2147483647 w 3036"/>
              <a:gd name="T17" fmla="*/ 2147483647 h 834"/>
              <a:gd name="T18" fmla="*/ 2147483647 w 3036"/>
              <a:gd name="T19" fmla="*/ 2147483647 h 834"/>
              <a:gd name="T20" fmla="*/ 2147483647 w 3036"/>
              <a:gd name="T21" fmla="*/ 2147483647 h 834"/>
              <a:gd name="T22" fmla="*/ 2147483647 w 3036"/>
              <a:gd name="T23" fmla="*/ 2147483647 h 834"/>
              <a:gd name="T24" fmla="*/ 2147483647 w 3036"/>
              <a:gd name="T25" fmla="*/ 2147483647 h 834"/>
              <a:gd name="T26" fmla="*/ 2147483647 w 3036"/>
              <a:gd name="T27" fmla="*/ 2147483647 h 834"/>
              <a:gd name="T28" fmla="*/ 2147483647 w 3036"/>
              <a:gd name="T29" fmla="*/ 2147483647 h 834"/>
              <a:gd name="T30" fmla="*/ 2147483647 w 3036"/>
              <a:gd name="T31" fmla="*/ 2147483647 h 834"/>
              <a:gd name="T32" fmla="*/ 2147483647 w 3036"/>
              <a:gd name="T33" fmla="*/ 2147483647 h 834"/>
              <a:gd name="T34" fmla="*/ 2147483647 w 3036"/>
              <a:gd name="T35" fmla="*/ 2147483647 h 834"/>
              <a:gd name="T36" fmla="*/ 2147483647 w 3036"/>
              <a:gd name="T37" fmla="*/ 2147483647 h 834"/>
              <a:gd name="T38" fmla="*/ 2147483647 w 3036"/>
              <a:gd name="T39" fmla="*/ 2147483647 h 834"/>
              <a:gd name="T40" fmla="*/ 2147483647 w 3036"/>
              <a:gd name="T41" fmla="*/ 2147483647 h 834"/>
              <a:gd name="T42" fmla="*/ 2147483647 w 3036"/>
              <a:gd name="T43" fmla="*/ 2147483647 h 834"/>
              <a:gd name="T44" fmla="*/ 2147483647 w 3036"/>
              <a:gd name="T45" fmla="*/ 0 h 834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3036"/>
              <a:gd name="T70" fmla="*/ 0 h 834"/>
              <a:gd name="T71" fmla="*/ 3036 w 3036"/>
              <a:gd name="T72" fmla="*/ 834 h 834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3036" h="834">
                <a:moveTo>
                  <a:pt x="0" y="816"/>
                </a:moveTo>
                <a:cubicBezTo>
                  <a:pt x="93" y="829"/>
                  <a:pt x="188" y="828"/>
                  <a:pt x="282" y="834"/>
                </a:cubicBezTo>
                <a:cubicBezTo>
                  <a:pt x="610" y="826"/>
                  <a:pt x="937" y="816"/>
                  <a:pt x="1266" y="810"/>
                </a:cubicBezTo>
                <a:cubicBezTo>
                  <a:pt x="1339" y="795"/>
                  <a:pt x="1414" y="791"/>
                  <a:pt x="1488" y="780"/>
                </a:cubicBezTo>
                <a:cubicBezTo>
                  <a:pt x="1615" y="738"/>
                  <a:pt x="1770" y="772"/>
                  <a:pt x="1908" y="762"/>
                </a:cubicBezTo>
                <a:cubicBezTo>
                  <a:pt x="1942" y="755"/>
                  <a:pt x="2010" y="744"/>
                  <a:pt x="2010" y="744"/>
                </a:cubicBezTo>
                <a:cubicBezTo>
                  <a:pt x="2079" y="754"/>
                  <a:pt x="2139" y="722"/>
                  <a:pt x="2208" y="714"/>
                </a:cubicBezTo>
                <a:cubicBezTo>
                  <a:pt x="2264" y="708"/>
                  <a:pt x="2320" y="707"/>
                  <a:pt x="2376" y="702"/>
                </a:cubicBezTo>
                <a:cubicBezTo>
                  <a:pt x="2411" y="690"/>
                  <a:pt x="2441" y="669"/>
                  <a:pt x="2478" y="660"/>
                </a:cubicBezTo>
                <a:cubicBezTo>
                  <a:pt x="2497" y="647"/>
                  <a:pt x="2513" y="631"/>
                  <a:pt x="2532" y="618"/>
                </a:cubicBezTo>
                <a:cubicBezTo>
                  <a:pt x="2546" y="590"/>
                  <a:pt x="2568" y="572"/>
                  <a:pt x="2592" y="552"/>
                </a:cubicBezTo>
                <a:cubicBezTo>
                  <a:pt x="2599" y="547"/>
                  <a:pt x="2605" y="541"/>
                  <a:pt x="2610" y="534"/>
                </a:cubicBezTo>
                <a:cubicBezTo>
                  <a:pt x="2615" y="528"/>
                  <a:pt x="2617" y="521"/>
                  <a:pt x="2622" y="516"/>
                </a:cubicBezTo>
                <a:cubicBezTo>
                  <a:pt x="2641" y="499"/>
                  <a:pt x="2660" y="491"/>
                  <a:pt x="2682" y="480"/>
                </a:cubicBezTo>
                <a:cubicBezTo>
                  <a:pt x="2691" y="467"/>
                  <a:pt x="2703" y="457"/>
                  <a:pt x="2712" y="444"/>
                </a:cubicBezTo>
                <a:cubicBezTo>
                  <a:pt x="2736" y="409"/>
                  <a:pt x="2740" y="368"/>
                  <a:pt x="2778" y="342"/>
                </a:cubicBezTo>
                <a:cubicBezTo>
                  <a:pt x="2782" y="334"/>
                  <a:pt x="2784" y="325"/>
                  <a:pt x="2790" y="318"/>
                </a:cubicBezTo>
                <a:cubicBezTo>
                  <a:pt x="2795" y="312"/>
                  <a:pt x="2804" y="312"/>
                  <a:pt x="2808" y="306"/>
                </a:cubicBezTo>
                <a:cubicBezTo>
                  <a:pt x="2824" y="282"/>
                  <a:pt x="2810" y="245"/>
                  <a:pt x="2844" y="228"/>
                </a:cubicBezTo>
                <a:cubicBezTo>
                  <a:pt x="2884" y="208"/>
                  <a:pt x="2922" y="182"/>
                  <a:pt x="2964" y="168"/>
                </a:cubicBezTo>
                <a:cubicBezTo>
                  <a:pt x="2992" y="127"/>
                  <a:pt x="2974" y="137"/>
                  <a:pt x="3006" y="126"/>
                </a:cubicBezTo>
                <a:cubicBezTo>
                  <a:pt x="3007" y="121"/>
                  <a:pt x="3015" y="52"/>
                  <a:pt x="3018" y="42"/>
                </a:cubicBezTo>
                <a:cubicBezTo>
                  <a:pt x="3024" y="25"/>
                  <a:pt x="3036" y="19"/>
                  <a:pt x="3036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2" name="Freeform 10"/>
          <p:cNvSpPr>
            <a:spLocks/>
          </p:cNvSpPr>
          <p:nvPr/>
        </p:nvSpPr>
        <p:spPr bwMode="auto">
          <a:xfrm>
            <a:off x="1162050" y="5362575"/>
            <a:ext cx="7200900" cy="1066800"/>
          </a:xfrm>
          <a:custGeom>
            <a:avLst/>
            <a:gdLst>
              <a:gd name="T0" fmla="*/ 0 w 4536"/>
              <a:gd name="T1" fmla="*/ 2147483647 h 672"/>
              <a:gd name="T2" fmla="*/ 2147483647 w 4536"/>
              <a:gd name="T3" fmla="*/ 2147483647 h 672"/>
              <a:gd name="T4" fmla="*/ 2147483647 w 4536"/>
              <a:gd name="T5" fmla="*/ 2147483647 h 672"/>
              <a:gd name="T6" fmla="*/ 2147483647 w 4536"/>
              <a:gd name="T7" fmla="*/ 2147483647 h 672"/>
              <a:gd name="T8" fmla="*/ 2147483647 w 4536"/>
              <a:gd name="T9" fmla="*/ 2147483647 h 672"/>
              <a:gd name="T10" fmla="*/ 2147483647 w 4536"/>
              <a:gd name="T11" fmla="*/ 2147483647 h 672"/>
              <a:gd name="T12" fmla="*/ 2147483647 w 4536"/>
              <a:gd name="T13" fmla="*/ 2147483647 h 672"/>
              <a:gd name="T14" fmla="*/ 2147483647 w 4536"/>
              <a:gd name="T15" fmla="*/ 2147483647 h 672"/>
              <a:gd name="T16" fmla="*/ 2147483647 w 4536"/>
              <a:gd name="T17" fmla="*/ 2147483647 h 672"/>
              <a:gd name="T18" fmla="*/ 2147483647 w 4536"/>
              <a:gd name="T19" fmla="*/ 2147483647 h 672"/>
              <a:gd name="T20" fmla="*/ 2147483647 w 4536"/>
              <a:gd name="T21" fmla="*/ 2147483647 h 672"/>
              <a:gd name="T22" fmla="*/ 2147483647 w 4536"/>
              <a:gd name="T23" fmla="*/ 2147483647 h 672"/>
              <a:gd name="T24" fmla="*/ 2147483647 w 4536"/>
              <a:gd name="T25" fmla="*/ 2147483647 h 672"/>
              <a:gd name="T26" fmla="*/ 2147483647 w 4536"/>
              <a:gd name="T27" fmla="*/ 2147483647 h 672"/>
              <a:gd name="T28" fmla="*/ 2147483647 w 4536"/>
              <a:gd name="T29" fmla="*/ 2147483647 h 672"/>
              <a:gd name="T30" fmla="*/ 2147483647 w 4536"/>
              <a:gd name="T31" fmla="*/ 2147483647 h 672"/>
              <a:gd name="T32" fmla="*/ 2147483647 w 4536"/>
              <a:gd name="T33" fmla="*/ 2147483647 h 672"/>
              <a:gd name="T34" fmla="*/ 2147483647 w 4536"/>
              <a:gd name="T35" fmla="*/ 2147483647 h 672"/>
              <a:gd name="T36" fmla="*/ 2147483647 w 4536"/>
              <a:gd name="T37" fmla="*/ 2147483647 h 672"/>
              <a:gd name="T38" fmla="*/ 2147483647 w 4536"/>
              <a:gd name="T39" fmla="*/ 2147483647 h 672"/>
              <a:gd name="T40" fmla="*/ 2147483647 w 4536"/>
              <a:gd name="T41" fmla="*/ 2147483647 h 672"/>
              <a:gd name="T42" fmla="*/ 2147483647 w 4536"/>
              <a:gd name="T43" fmla="*/ 2147483647 h 672"/>
              <a:gd name="T44" fmla="*/ 2147483647 w 4536"/>
              <a:gd name="T45" fmla="*/ 2147483647 h 672"/>
              <a:gd name="T46" fmla="*/ 2147483647 w 4536"/>
              <a:gd name="T47" fmla="*/ 2147483647 h 672"/>
              <a:gd name="T48" fmla="*/ 2147483647 w 4536"/>
              <a:gd name="T49" fmla="*/ 2147483647 h 672"/>
              <a:gd name="T50" fmla="*/ 2147483647 w 4536"/>
              <a:gd name="T51" fmla="*/ 2147483647 h 672"/>
              <a:gd name="T52" fmla="*/ 2147483647 w 4536"/>
              <a:gd name="T53" fmla="*/ 2147483647 h 672"/>
              <a:gd name="T54" fmla="*/ 2147483647 w 4536"/>
              <a:gd name="T55" fmla="*/ 2147483647 h 672"/>
              <a:gd name="T56" fmla="*/ 2147483647 w 4536"/>
              <a:gd name="T57" fmla="*/ 2147483647 h 672"/>
              <a:gd name="T58" fmla="*/ 2147483647 w 4536"/>
              <a:gd name="T59" fmla="*/ 2147483647 h 672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4536"/>
              <a:gd name="T91" fmla="*/ 0 h 672"/>
              <a:gd name="T92" fmla="*/ 4536 w 4536"/>
              <a:gd name="T93" fmla="*/ 672 h 672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4536" h="672">
                <a:moveTo>
                  <a:pt x="0" y="672"/>
                </a:moveTo>
                <a:cubicBezTo>
                  <a:pt x="37" y="647"/>
                  <a:pt x="1" y="652"/>
                  <a:pt x="18" y="618"/>
                </a:cubicBezTo>
                <a:cubicBezTo>
                  <a:pt x="30" y="594"/>
                  <a:pt x="41" y="571"/>
                  <a:pt x="60" y="552"/>
                </a:cubicBezTo>
                <a:cubicBezTo>
                  <a:pt x="78" y="507"/>
                  <a:pt x="118" y="449"/>
                  <a:pt x="156" y="420"/>
                </a:cubicBezTo>
                <a:cubicBezTo>
                  <a:pt x="168" y="384"/>
                  <a:pt x="188" y="377"/>
                  <a:pt x="222" y="366"/>
                </a:cubicBezTo>
                <a:cubicBezTo>
                  <a:pt x="254" y="327"/>
                  <a:pt x="278" y="316"/>
                  <a:pt x="318" y="294"/>
                </a:cubicBezTo>
                <a:cubicBezTo>
                  <a:pt x="353" y="275"/>
                  <a:pt x="376" y="240"/>
                  <a:pt x="408" y="216"/>
                </a:cubicBezTo>
                <a:cubicBezTo>
                  <a:pt x="410" y="210"/>
                  <a:pt x="410" y="203"/>
                  <a:pt x="414" y="198"/>
                </a:cubicBezTo>
                <a:cubicBezTo>
                  <a:pt x="419" y="191"/>
                  <a:pt x="429" y="188"/>
                  <a:pt x="432" y="180"/>
                </a:cubicBezTo>
                <a:cubicBezTo>
                  <a:pt x="437" y="167"/>
                  <a:pt x="431" y="150"/>
                  <a:pt x="438" y="138"/>
                </a:cubicBezTo>
                <a:cubicBezTo>
                  <a:pt x="507" y="17"/>
                  <a:pt x="663" y="27"/>
                  <a:pt x="780" y="24"/>
                </a:cubicBezTo>
                <a:cubicBezTo>
                  <a:pt x="900" y="21"/>
                  <a:pt x="1020" y="20"/>
                  <a:pt x="1140" y="18"/>
                </a:cubicBezTo>
                <a:cubicBezTo>
                  <a:pt x="1316" y="7"/>
                  <a:pt x="1313" y="0"/>
                  <a:pt x="1464" y="12"/>
                </a:cubicBezTo>
                <a:cubicBezTo>
                  <a:pt x="1601" y="23"/>
                  <a:pt x="1721" y="49"/>
                  <a:pt x="1860" y="54"/>
                </a:cubicBezTo>
                <a:cubicBezTo>
                  <a:pt x="1993" y="78"/>
                  <a:pt x="1855" y="55"/>
                  <a:pt x="2004" y="72"/>
                </a:cubicBezTo>
                <a:cubicBezTo>
                  <a:pt x="2031" y="75"/>
                  <a:pt x="2082" y="90"/>
                  <a:pt x="2082" y="90"/>
                </a:cubicBezTo>
                <a:cubicBezTo>
                  <a:pt x="2123" y="120"/>
                  <a:pt x="2161" y="134"/>
                  <a:pt x="2208" y="150"/>
                </a:cubicBezTo>
                <a:cubicBezTo>
                  <a:pt x="2258" y="191"/>
                  <a:pt x="2259" y="185"/>
                  <a:pt x="2328" y="198"/>
                </a:cubicBezTo>
                <a:cubicBezTo>
                  <a:pt x="2356" y="235"/>
                  <a:pt x="2364" y="234"/>
                  <a:pt x="2412" y="246"/>
                </a:cubicBezTo>
                <a:cubicBezTo>
                  <a:pt x="2495" y="357"/>
                  <a:pt x="2693" y="330"/>
                  <a:pt x="2814" y="336"/>
                </a:cubicBezTo>
                <a:cubicBezTo>
                  <a:pt x="3184" y="279"/>
                  <a:pt x="3601" y="292"/>
                  <a:pt x="3966" y="288"/>
                </a:cubicBezTo>
                <a:cubicBezTo>
                  <a:pt x="4028" y="290"/>
                  <a:pt x="4124" y="256"/>
                  <a:pt x="4152" y="312"/>
                </a:cubicBezTo>
                <a:cubicBezTo>
                  <a:pt x="4158" y="325"/>
                  <a:pt x="4149" y="343"/>
                  <a:pt x="4158" y="354"/>
                </a:cubicBezTo>
                <a:cubicBezTo>
                  <a:pt x="4162" y="359"/>
                  <a:pt x="4220" y="380"/>
                  <a:pt x="4236" y="390"/>
                </a:cubicBezTo>
                <a:cubicBezTo>
                  <a:pt x="4261" y="427"/>
                  <a:pt x="4231" y="393"/>
                  <a:pt x="4290" y="414"/>
                </a:cubicBezTo>
                <a:cubicBezTo>
                  <a:pt x="4323" y="426"/>
                  <a:pt x="4344" y="474"/>
                  <a:pt x="4380" y="480"/>
                </a:cubicBezTo>
                <a:cubicBezTo>
                  <a:pt x="4410" y="485"/>
                  <a:pt x="4440" y="484"/>
                  <a:pt x="4470" y="486"/>
                </a:cubicBezTo>
                <a:cubicBezTo>
                  <a:pt x="4499" y="545"/>
                  <a:pt x="4463" y="487"/>
                  <a:pt x="4500" y="516"/>
                </a:cubicBezTo>
                <a:cubicBezTo>
                  <a:pt x="4514" y="527"/>
                  <a:pt x="4520" y="555"/>
                  <a:pt x="4530" y="570"/>
                </a:cubicBezTo>
                <a:cubicBezTo>
                  <a:pt x="4532" y="578"/>
                  <a:pt x="4536" y="594"/>
                  <a:pt x="4536" y="59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3" name="Freeform 11"/>
          <p:cNvSpPr>
            <a:spLocks/>
          </p:cNvSpPr>
          <p:nvPr/>
        </p:nvSpPr>
        <p:spPr bwMode="auto">
          <a:xfrm>
            <a:off x="2341563" y="2205038"/>
            <a:ext cx="463550" cy="3181350"/>
          </a:xfrm>
          <a:custGeom>
            <a:avLst/>
            <a:gdLst>
              <a:gd name="T0" fmla="*/ 2147483647 w 301"/>
              <a:gd name="T1" fmla="*/ 0 h 2004"/>
              <a:gd name="T2" fmla="*/ 2147483647 w 301"/>
              <a:gd name="T3" fmla="*/ 2147483647 h 2004"/>
              <a:gd name="T4" fmla="*/ 2147483647 w 301"/>
              <a:gd name="T5" fmla="*/ 2147483647 h 2004"/>
              <a:gd name="T6" fmla="*/ 2147483647 w 301"/>
              <a:gd name="T7" fmla="*/ 2147483647 h 2004"/>
              <a:gd name="T8" fmla="*/ 2147483647 w 301"/>
              <a:gd name="T9" fmla="*/ 2147483647 h 2004"/>
              <a:gd name="T10" fmla="*/ 2147483647 w 301"/>
              <a:gd name="T11" fmla="*/ 2147483647 h 2004"/>
              <a:gd name="T12" fmla="*/ 2147483647 w 301"/>
              <a:gd name="T13" fmla="*/ 2147483647 h 2004"/>
              <a:gd name="T14" fmla="*/ 0 w 301"/>
              <a:gd name="T15" fmla="*/ 2147483647 h 2004"/>
              <a:gd name="T16" fmla="*/ 2147483647 w 301"/>
              <a:gd name="T17" fmla="*/ 2147483647 h 2004"/>
              <a:gd name="T18" fmla="*/ 2147483647 w 301"/>
              <a:gd name="T19" fmla="*/ 2147483647 h 2004"/>
              <a:gd name="T20" fmla="*/ 2147483647 w 301"/>
              <a:gd name="T21" fmla="*/ 2147483647 h 2004"/>
              <a:gd name="T22" fmla="*/ 2147483647 w 301"/>
              <a:gd name="T23" fmla="*/ 2147483647 h 2004"/>
              <a:gd name="T24" fmla="*/ 2147483647 w 301"/>
              <a:gd name="T25" fmla="*/ 2147483647 h 2004"/>
              <a:gd name="T26" fmla="*/ 2147483647 w 301"/>
              <a:gd name="T27" fmla="*/ 2147483647 h 2004"/>
              <a:gd name="T28" fmla="*/ 2147483647 w 301"/>
              <a:gd name="T29" fmla="*/ 2147483647 h 2004"/>
              <a:gd name="T30" fmla="*/ 2147483647 w 301"/>
              <a:gd name="T31" fmla="*/ 2147483647 h 2004"/>
              <a:gd name="T32" fmla="*/ 2147483647 w 301"/>
              <a:gd name="T33" fmla="*/ 2147483647 h 2004"/>
              <a:gd name="T34" fmla="*/ 2147483647 w 301"/>
              <a:gd name="T35" fmla="*/ 2147483647 h 2004"/>
              <a:gd name="T36" fmla="*/ 2147483647 w 301"/>
              <a:gd name="T37" fmla="*/ 2147483647 h 2004"/>
              <a:gd name="T38" fmla="*/ 2147483647 w 301"/>
              <a:gd name="T39" fmla="*/ 2147483647 h 2004"/>
              <a:gd name="T40" fmla="*/ 2147483647 w 301"/>
              <a:gd name="T41" fmla="*/ 2147483647 h 2004"/>
              <a:gd name="T42" fmla="*/ 2147483647 w 301"/>
              <a:gd name="T43" fmla="*/ 2147483647 h 2004"/>
              <a:gd name="T44" fmla="*/ 2147483647 w 301"/>
              <a:gd name="T45" fmla="*/ 2147483647 h 2004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301"/>
              <a:gd name="T70" fmla="*/ 0 h 2004"/>
              <a:gd name="T71" fmla="*/ 301 w 301"/>
              <a:gd name="T72" fmla="*/ 2004 h 2004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301" h="2004">
                <a:moveTo>
                  <a:pt x="126" y="0"/>
                </a:moveTo>
                <a:cubicBezTo>
                  <a:pt x="101" y="25"/>
                  <a:pt x="90" y="73"/>
                  <a:pt x="78" y="108"/>
                </a:cubicBezTo>
                <a:cubicBezTo>
                  <a:pt x="84" y="149"/>
                  <a:pt x="93" y="175"/>
                  <a:pt x="84" y="216"/>
                </a:cubicBezTo>
                <a:cubicBezTo>
                  <a:pt x="81" y="228"/>
                  <a:pt x="72" y="252"/>
                  <a:pt x="72" y="252"/>
                </a:cubicBezTo>
                <a:cubicBezTo>
                  <a:pt x="55" y="369"/>
                  <a:pt x="75" y="222"/>
                  <a:pt x="60" y="480"/>
                </a:cubicBezTo>
                <a:cubicBezTo>
                  <a:pt x="58" y="516"/>
                  <a:pt x="29" y="549"/>
                  <a:pt x="18" y="582"/>
                </a:cubicBezTo>
                <a:cubicBezTo>
                  <a:pt x="28" y="612"/>
                  <a:pt x="26" y="594"/>
                  <a:pt x="12" y="636"/>
                </a:cubicBezTo>
                <a:cubicBezTo>
                  <a:pt x="8" y="648"/>
                  <a:pt x="0" y="672"/>
                  <a:pt x="0" y="672"/>
                </a:cubicBezTo>
                <a:cubicBezTo>
                  <a:pt x="19" y="700"/>
                  <a:pt x="22" y="733"/>
                  <a:pt x="42" y="762"/>
                </a:cubicBezTo>
                <a:cubicBezTo>
                  <a:pt x="55" y="814"/>
                  <a:pt x="55" y="859"/>
                  <a:pt x="42" y="912"/>
                </a:cubicBezTo>
                <a:cubicBezTo>
                  <a:pt x="73" y="958"/>
                  <a:pt x="61" y="962"/>
                  <a:pt x="78" y="1014"/>
                </a:cubicBezTo>
                <a:cubicBezTo>
                  <a:pt x="83" y="1065"/>
                  <a:pt x="79" y="1120"/>
                  <a:pt x="108" y="1164"/>
                </a:cubicBezTo>
                <a:cubicBezTo>
                  <a:pt x="89" y="1221"/>
                  <a:pt x="114" y="1244"/>
                  <a:pt x="144" y="1284"/>
                </a:cubicBezTo>
                <a:cubicBezTo>
                  <a:pt x="152" y="1316"/>
                  <a:pt x="165" y="1330"/>
                  <a:pt x="186" y="1356"/>
                </a:cubicBezTo>
                <a:cubicBezTo>
                  <a:pt x="189" y="1376"/>
                  <a:pt x="185" y="1401"/>
                  <a:pt x="198" y="1416"/>
                </a:cubicBezTo>
                <a:cubicBezTo>
                  <a:pt x="207" y="1427"/>
                  <a:pt x="223" y="1430"/>
                  <a:pt x="234" y="1440"/>
                </a:cubicBezTo>
                <a:cubicBezTo>
                  <a:pt x="301" y="1500"/>
                  <a:pt x="211" y="1437"/>
                  <a:pt x="270" y="1476"/>
                </a:cubicBezTo>
                <a:cubicBezTo>
                  <a:pt x="272" y="1482"/>
                  <a:pt x="278" y="1488"/>
                  <a:pt x="276" y="1494"/>
                </a:cubicBezTo>
                <a:cubicBezTo>
                  <a:pt x="272" y="1505"/>
                  <a:pt x="217" y="1577"/>
                  <a:pt x="216" y="1578"/>
                </a:cubicBezTo>
                <a:cubicBezTo>
                  <a:pt x="210" y="1586"/>
                  <a:pt x="198" y="1602"/>
                  <a:pt x="198" y="1602"/>
                </a:cubicBezTo>
                <a:cubicBezTo>
                  <a:pt x="185" y="1641"/>
                  <a:pt x="208" y="1658"/>
                  <a:pt x="216" y="1692"/>
                </a:cubicBezTo>
                <a:cubicBezTo>
                  <a:pt x="227" y="1744"/>
                  <a:pt x="241" y="1798"/>
                  <a:pt x="258" y="1848"/>
                </a:cubicBezTo>
                <a:cubicBezTo>
                  <a:pt x="243" y="1907"/>
                  <a:pt x="288" y="1948"/>
                  <a:pt x="288" y="200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4" name="Text Box 13"/>
          <p:cNvSpPr txBox="1">
            <a:spLocks noChangeArrowheads="1"/>
          </p:cNvSpPr>
          <p:nvPr/>
        </p:nvSpPr>
        <p:spPr bwMode="auto">
          <a:xfrm>
            <a:off x="611188" y="2636838"/>
            <a:ext cx="5048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400" b="1"/>
              <a:t>埃及</a:t>
            </a:r>
          </a:p>
        </p:txBody>
      </p:sp>
      <p:sp>
        <p:nvSpPr>
          <p:cNvPr id="21515" name="Text Box 14"/>
          <p:cNvSpPr txBox="1">
            <a:spLocks noChangeArrowheads="1"/>
          </p:cNvSpPr>
          <p:nvPr/>
        </p:nvSpPr>
        <p:spPr bwMode="auto">
          <a:xfrm>
            <a:off x="1979613" y="3068638"/>
            <a:ext cx="5048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400" b="1"/>
              <a:t>红海</a:t>
            </a:r>
          </a:p>
        </p:txBody>
      </p:sp>
      <p:sp>
        <p:nvSpPr>
          <p:cNvPr id="21516" name="Text Box 15"/>
          <p:cNvSpPr txBox="1">
            <a:spLocks noChangeArrowheads="1"/>
          </p:cNvSpPr>
          <p:nvPr/>
        </p:nvSpPr>
        <p:spPr bwMode="auto">
          <a:xfrm>
            <a:off x="3852863" y="3357563"/>
            <a:ext cx="1079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400" b="1"/>
              <a:t>旷野</a:t>
            </a:r>
          </a:p>
        </p:txBody>
      </p:sp>
      <p:sp>
        <p:nvSpPr>
          <p:cNvPr id="21517" name="Text Box 16"/>
          <p:cNvSpPr txBox="1">
            <a:spLocks noChangeArrowheads="1"/>
          </p:cNvSpPr>
          <p:nvPr/>
        </p:nvSpPr>
        <p:spPr bwMode="auto">
          <a:xfrm>
            <a:off x="5078413" y="981075"/>
            <a:ext cx="187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400" b="1"/>
              <a:t>迦南美地</a:t>
            </a:r>
          </a:p>
        </p:txBody>
      </p:sp>
      <p:sp>
        <p:nvSpPr>
          <p:cNvPr id="21518" name="Freeform 17"/>
          <p:cNvSpPr>
            <a:spLocks/>
          </p:cNvSpPr>
          <p:nvPr/>
        </p:nvSpPr>
        <p:spPr bwMode="auto">
          <a:xfrm>
            <a:off x="4457700" y="1952625"/>
            <a:ext cx="3028950" cy="1409700"/>
          </a:xfrm>
          <a:custGeom>
            <a:avLst/>
            <a:gdLst>
              <a:gd name="T0" fmla="*/ 0 w 1908"/>
              <a:gd name="T1" fmla="*/ 0 h 888"/>
              <a:gd name="T2" fmla="*/ 2147483647 w 1908"/>
              <a:gd name="T3" fmla="*/ 2147483647 h 888"/>
              <a:gd name="T4" fmla="*/ 2147483647 w 1908"/>
              <a:gd name="T5" fmla="*/ 2147483647 h 888"/>
              <a:gd name="T6" fmla="*/ 2147483647 w 1908"/>
              <a:gd name="T7" fmla="*/ 2147483647 h 888"/>
              <a:gd name="T8" fmla="*/ 2147483647 w 1908"/>
              <a:gd name="T9" fmla="*/ 2147483647 h 888"/>
              <a:gd name="T10" fmla="*/ 2147483647 w 1908"/>
              <a:gd name="T11" fmla="*/ 2147483647 h 888"/>
              <a:gd name="T12" fmla="*/ 2147483647 w 1908"/>
              <a:gd name="T13" fmla="*/ 2147483647 h 888"/>
              <a:gd name="T14" fmla="*/ 2147483647 w 1908"/>
              <a:gd name="T15" fmla="*/ 2147483647 h 888"/>
              <a:gd name="T16" fmla="*/ 2147483647 w 1908"/>
              <a:gd name="T17" fmla="*/ 2147483647 h 888"/>
              <a:gd name="T18" fmla="*/ 2147483647 w 1908"/>
              <a:gd name="T19" fmla="*/ 2147483647 h 888"/>
              <a:gd name="T20" fmla="*/ 2147483647 w 1908"/>
              <a:gd name="T21" fmla="*/ 2147483647 h 888"/>
              <a:gd name="T22" fmla="*/ 2147483647 w 1908"/>
              <a:gd name="T23" fmla="*/ 2147483647 h 888"/>
              <a:gd name="T24" fmla="*/ 2147483647 w 1908"/>
              <a:gd name="T25" fmla="*/ 2147483647 h 888"/>
              <a:gd name="T26" fmla="*/ 2147483647 w 1908"/>
              <a:gd name="T27" fmla="*/ 2147483647 h 888"/>
              <a:gd name="T28" fmla="*/ 2147483647 w 1908"/>
              <a:gd name="T29" fmla="*/ 2147483647 h 888"/>
              <a:gd name="T30" fmla="*/ 2147483647 w 1908"/>
              <a:gd name="T31" fmla="*/ 2147483647 h 888"/>
              <a:gd name="T32" fmla="*/ 2147483647 w 1908"/>
              <a:gd name="T33" fmla="*/ 2147483647 h 888"/>
              <a:gd name="T34" fmla="*/ 2147483647 w 1908"/>
              <a:gd name="T35" fmla="*/ 2147483647 h 888"/>
              <a:gd name="T36" fmla="*/ 2147483647 w 1908"/>
              <a:gd name="T37" fmla="*/ 2147483647 h 888"/>
              <a:gd name="T38" fmla="*/ 2147483647 w 1908"/>
              <a:gd name="T39" fmla="*/ 2147483647 h 888"/>
              <a:gd name="T40" fmla="*/ 2147483647 w 1908"/>
              <a:gd name="T41" fmla="*/ 2147483647 h 888"/>
              <a:gd name="T42" fmla="*/ 2147483647 w 1908"/>
              <a:gd name="T43" fmla="*/ 2147483647 h 888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1908"/>
              <a:gd name="T67" fmla="*/ 0 h 888"/>
              <a:gd name="T68" fmla="*/ 1908 w 1908"/>
              <a:gd name="T69" fmla="*/ 888 h 888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1908" h="888">
                <a:moveTo>
                  <a:pt x="0" y="0"/>
                </a:moveTo>
                <a:cubicBezTo>
                  <a:pt x="23" y="8"/>
                  <a:pt x="53" y="13"/>
                  <a:pt x="72" y="30"/>
                </a:cubicBezTo>
                <a:cubicBezTo>
                  <a:pt x="88" y="44"/>
                  <a:pt x="105" y="68"/>
                  <a:pt x="126" y="78"/>
                </a:cubicBezTo>
                <a:cubicBezTo>
                  <a:pt x="151" y="90"/>
                  <a:pt x="179" y="96"/>
                  <a:pt x="204" y="108"/>
                </a:cubicBezTo>
                <a:cubicBezTo>
                  <a:pt x="239" y="126"/>
                  <a:pt x="261" y="139"/>
                  <a:pt x="300" y="150"/>
                </a:cubicBezTo>
                <a:cubicBezTo>
                  <a:pt x="395" y="207"/>
                  <a:pt x="440" y="188"/>
                  <a:pt x="576" y="192"/>
                </a:cubicBezTo>
                <a:cubicBezTo>
                  <a:pt x="628" y="202"/>
                  <a:pt x="667" y="217"/>
                  <a:pt x="720" y="222"/>
                </a:cubicBezTo>
                <a:cubicBezTo>
                  <a:pt x="791" y="249"/>
                  <a:pt x="861" y="263"/>
                  <a:pt x="936" y="276"/>
                </a:cubicBezTo>
                <a:cubicBezTo>
                  <a:pt x="976" y="296"/>
                  <a:pt x="1015" y="318"/>
                  <a:pt x="1056" y="336"/>
                </a:cubicBezTo>
                <a:cubicBezTo>
                  <a:pt x="1082" y="348"/>
                  <a:pt x="1097" y="346"/>
                  <a:pt x="1122" y="360"/>
                </a:cubicBezTo>
                <a:cubicBezTo>
                  <a:pt x="1149" y="374"/>
                  <a:pt x="1173" y="400"/>
                  <a:pt x="1200" y="414"/>
                </a:cubicBezTo>
                <a:cubicBezTo>
                  <a:pt x="1211" y="420"/>
                  <a:pt x="1225" y="420"/>
                  <a:pt x="1236" y="426"/>
                </a:cubicBezTo>
                <a:cubicBezTo>
                  <a:pt x="1249" y="432"/>
                  <a:pt x="1258" y="450"/>
                  <a:pt x="1272" y="450"/>
                </a:cubicBezTo>
                <a:cubicBezTo>
                  <a:pt x="1332" y="452"/>
                  <a:pt x="1392" y="454"/>
                  <a:pt x="1452" y="456"/>
                </a:cubicBezTo>
                <a:cubicBezTo>
                  <a:pt x="1479" y="461"/>
                  <a:pt x="1503" y="467"/>
                  <a:pt x="1530" y="474"/>
                </a:cubicBezTo>
                <a:cubicBezTo>
                  <a:pt x="1554" y="466"/>
                  <a:pt x="1575" y="464"/>
                  <a:pt x="1596" y="450"/>
                </a:cubicBezTo>
                <a:cubicBezTo>
                  <a:pt x="1632" y="452"/>
                  <a:pt x="1668" y="451"/>
                  <a:pt x="1704" y="456"/>
                </a:cubicBezTo>
                <a:cubicBezTo>
                  <a:pt x="1726" y="459"/>
                  <a:pt x="1740" y="518"/>
                  <a:pt x="1764" y="534"/>
                </a:cubicBezTo>
                <a:cubicBezTo>
                  <a:pt x="1767" y="564"/>
                  <a:pt x="1759" y="599"/>
                  <a:pt x="1776" y="624"/>
                </a:cubicBezTo>
                <a:cubicBezTo>
                  <a:pt x="1779" y="629"/>
                  <a:pt x="1834" y="679"/>
                  <a:pt x="1842" y="684"/>
                </a:cubicBezTo>
                <a:cubicBezTo>
                  <a:pt x="1866" y="719"/>
                  <a:pt x="1894" y="751"/>
                  <a:pt x="1908" y="792"/>
                </a:cubicBezTo>
                <a:cubicBezTo>
                  <a:pt x="1876" y="824"/>
                  <a:pt x="1878" y="843"/>
                  <a:pt x="1878" y="88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9" name="Text Box 18"/>
          <p:cNvSpPr txBox="1">
            <a:spLocks noChangeArrowheads="1"/>
          </p:cNvSpPr>
          <p:nvPr/>
        </p:nvSpPr>
        <p:spPr bwMode="auto">
          <a:xfrm rot="763801">
            <a:off x="5148263" y="1916113"/>
            <a:ext cx="12969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400" b="1"/>
              <a:t>约旦河</a:t>
            </a:r>
          </a:p>
        </p:txBody>
      </p:sp>
      <p:sp>
        <p:nvSpPr>
          <p:cNvPr id="21520" name="Text Box 21"/>
          <p:cNvSpPr txBox="1">
            <a:spLocks noChangeArrowheads="1"/>
          </p:cNvSpPr>
          <p:nvPr/>
        </p:nvSpPr>
        <p:spPr bwMode="auto">
          <a:xfrm>
            <a:off x="1979613" y="4005263"/>
            <a:ext cx="647700" cy="366712"/>
          </a:xfrm>
          <a:prstGeom prst="rect">
            <a:avLst/>
          </a:prstGeom>
          <a:solidFill>
            <a:srgbClr val="D0310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b="1">
                <a:solidFill>
                  <a:schemeClr val="bg1"/>
                </a:solidFill>
              </a:rPr>
              <a:t>得救</a:t>
            </a:r>
          </a:p>
        </p:txBody>
      </p:sp>
      <p:sp>
        <p:nvSpPr>
          <p:cNvPr id="21521" name="Text Box 22"/>
          <p:cNvSpPr txBox="1">
            <a:spLocks noChangeArrowheads="1"/>
          </p:cNvSpPr>
          <p:nvPr/>
        </p:nvSpPr>
        <p:spPr bwMode="auto">
          <a:xfrm>
            <a:off x="6589713" y="2781300"/>
            <a:ext cx="1222375" cy="366713"/>
          </a:xfrm>
          <a:prstGeom prst="rect">
            <a:avLst/>
          </a:prstGeom>
          <a:solidFill>
            <a:srgbClr val="D0310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b="1">
                <a:solidFill>
                  <a:schemeClr val="bg1"/>
                </a:solidFill>
              </a:rPr>
              <a:t>圣灵的洗</a:t>
            </a:r>
          </a:p>
        </p:txBody>
      </p:sp>
      <p:sp>
        <p:nvSpPr>
          <p:cNvPr id="21522" name="AutoShape 24"/>
          <p:cNvSpPr>
            <a:spLocks noChangeArrowheads="1"/>
          </p:cNvSpPr>
          <p:nvPr/>
        </p:nvSpPr>
        <p:spPr bwMode="auto">
          <a:xfrm rot="-1004016">
            <a:off x="2484438" y="2060575"/>
            <a:ext cx="2447925" cy="503238"/>
          </a:xfrm>
          <a:prstGeom prst="rightArrow">
            <a:avLst>
              <a:gd name="adj1" fmla="val 50000"/>
              <a:gd name="adj2" fmla="val 121609"/>
            </a:avLst>
          </a:prstGeom>
          <a:solidFill>
            <a:srgbClr val="D0310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523" name="Text Box 25"/>
          <p:cNvSpPr txBox="1">
            <a:spLocks noChangeArrowheads="1"/>
          </p:cNvSpPr>
          <p:nvPr/>
        </p:nvSpPr>
        <p:spPr bwMode="auto">
          <a:xfrm rot="-805592">
            <a:off x="3059113" y="1844675"/>
            <a:ext cx="647700" cy="366713"/>
          </a:xfrm>
          <a:prstGeom prst="rect">
            <a:avLst/>
          </a:prstGeom>
          <a:solidFill>
            <a:srgbClr val="D0310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b="1">
                <a:solidFill>
                  <a:schemeClr val="bg1"/>
                </a:solidFill>
              </a:rPr>
              <a:t>两周</a:t>
            </a:r>
          </a:p>
        </p:txBody>
      </p:sp>
      <p:sp>
        <p:nvSpPr>
          <p:cNvPr id="21524" name="Freeform 26"/>
          <p:cNvSpPr>
            <a:spLocks/>
          </p:cNvSpPr>
          <p:nvPr/>
        </p:nvSpPr>
        <p:spPr bwMode="auto">
          <a:xfrm>
            <a:off x="2989263" y="2565400"/>
            <a:ext cx="3524250" cy="2765425"/>
          </a:xfrm>
          <a:custGeom>
            <a:avLst/>
            <a:gdLst>
              <a:gd name="T0" fmla="*/ 2147483647 w 2220"/>
              <a:gd name="T1" fmla="*/ 2147483647 h 1742"/>
              <a:gd name="T2" fmla="*/ 2147483647 w 2220"/>
              <a:gd name="T3" fmla="*/ 2147483647 h 1742"/>
              <a:gd name="T4" fmla="*/ 2147483647 w 2220"/>
              <a:gd name="T5" fmla="*/ 2147483647 h 1742"/>
              <a:gd name="T6" fmla="*/ 2147483647 w 2220"/>
              <a:gd name="T7" fmla="*/ 2147483647 h 1742"/>
              <a:gd name="T8" fmla="*/ 2147483647 w 2220"/>
              <a:gd name="T9" fmla="*/ 2147483647 h 1742"/>
              <a:gd name="T10" fmla="*/ 2147483647 w 2220"/>
              <a:gd name="T11" fmla="*/ 2147483647 h 1742"/>
              <a:gd name="T12" fmla="*/ 2147483647 w 2220"/>
              <a:gd name="T13" fmla="*/ 2147483647 h 1742"/>
              <a:gd name="T14" fmla="*/ 2147483647 w 2220"/>
              <a:gd name="T15" fmla="*/ 2147483647 h 1742"/>
              <a:gd name="T16" fmla="*/ 2147483647 w 2220"/>
              <a:gd name="T17" fmla="*/ 2147483647 h 1742"/>
              <a:gd name="T18" fmla="*/ 2147483647 w 2220"/>
              <a:gd name="T19" fmla="*/ 2147483647 h 1742"/>
              <a:gd name="T20" fmla="*/ 2147483647 w 2220"/>
              <a:gd name="T21" fmla="*/ 2147483647 h 1742"/>
              <a:gd name="T22" fmla="*/ 2147483647 w 2220"/>
              <a:gd name="T23" fmla="*/ 2147483647 h 1742"/>
              <a:gd name="T24" fmla="*/ 2147483647 w 2220"/>
              <a:gd name="T25" fmla="*/ 2147483647 h 1742"/>
              <a:gd name="T26" fmla="*/ 2147483647 w 2220"/>
              <a:gd name="T27" fmla="*/ 2147483647 h 1742"/>
              <a:gd name="T28" fmla="*/ 2147483647 w 2220"/>
              <a:gd name="T29" fmla="*/ 2147483647 h 1742"/>
              <a:gd name="T30" fmla="*/ 2147483647 w 2220"/>
              <a:gd name="T31" fmla="*/ 2147483647 h 1742"/>
              <a:gd name="T32" fmla="*/ 0 w 2220"/>
              <a:gd name="T33" fmla="*/ 2147483647 h 1742"/>
              <a:gd name="T34" fmla="*/ 2147483647 w 2220"/>
              <a:gd name="T35" fmla="*/ 2147483647 h 1742"/>
              <a:gd name="T36" fmla="*/ 2147483647 w 2220"/>
              <a:gd name="T37" fmla="*/ 2147483647 h 1742"/>
              <a:gd name="T38" fmla="*/ 2147483647 w 2220"/>
              <a:gd name="T39" fmla="*/ 2147483647 h 1742"/>
              <a:gd name="T40" fmla="*/ 2147483647 w 2220"/>
              <a:gd name="T41" fmla="*/ 2147483647 h 1742"/>
              <a:gd name="T42" fmla="*/ 2147483647 w 2220"/>
              <a:gd name="T43" fmla="*/ 2147483647 h 1742"/>
              <a:gd name="T44" fmla="*/ 2147483647 w 2220"/>
              <a:gd name="T45" fmla="*/ 2147483647 h 1742"/>
              <a:gd name="T46" fmla="*/ 2147483647 w 2220"/>
              <a:gd name="T47" fmla="*/ 2147483647 h 1742"/>
              <a:gd name="T48" fmla="*/ 2147483647 w 2220"/>
              <a:gd name="T49" fmla="*/ 2147483647 h 1742"/>
              <a:gd name="T50" fmla="*/ 2147483647 w 2220"/>
              <a:gd name="T51" fmla="*/ 2147483647 h 1742"/>
              <a:gd name="T52" fmla="*/ 2147483647 w 2220"/>
              <a:gd name="T53" fmla="*/ 2147483647 h 1742"/>
              <a:gd name="T54" fmla="*/ 2147483647 w 2220"/>
              <a:gd name="T55" fmla="*/ 2147483647 h 1742"/>
              <a:gd name="T56" fmla="*/ 2147483647 w 2220"/>
              <a:gd name="T57" fmla="*/ 2147483647 h 1742"/>
              <a:gd name="T58" fmla="*/ 2147483647 w 2220"/>
              <a:gd name="T59" fmla="*/ 2147483647 h 1742"/>
              <a:gd name="T60" fmla="*/ 2147483647 w 2220"/>
              <a:gd name="T61" fmla="*/ 2147483647 h 1742"/>
              <a:gd name="T62" fmla="*/ 2147483647 w 2220"/>
              <a:gd name="T63" fmla="*/ 2147483647 h 1742"/>
              <a:gd name="T64" fmla="*/ 2147483647 w 2220"/>
              <a:gd name="T65" fmla="*/ 2147483647 h 1742"/>
              <a:gd name="T66" fmla="*/ 2147483647 w 2220"/>
              <a:gd name="T67" fmla="*/ 2147483647 h 1742"/>
              <a:gd name="T68" fmla="*/ 2147483647 w 2220"/>
              <a:gd name="T69" fmla="*/ 2147483647 h 1742"/>
              <a:gd name="T70" fmla="*/ 2147483647 w 2220"/>
              <a:gd name="T71" fmla="*/ 2147483647 h 1742"/>
              <a:gd name="T72" fmla="*/ 2147483647 w 2220"/>
              <a:gd name="T73" fmla="*/ 2147483647 h 1742"/>
              <a:gd name="T74" fmla="*/ 2147483647 w 2220"/>
              <a:gd name="T75" fmla="*/ 2147483647 h 1742"/>
              <a:gd name="T76" fmla="*/ 2147483647 w 2220"/>
              <a:gd name="T77" fmla="*/ 2147483647 h 1742"/>
              <a:gd name="T78" fmla="*/ 2147483647 w 2220"/>
              <a:gd name="T79" fmla="*/ 2147483647 h 1742"/>
              <a:gd name="T80" fmla="*/ 2147483647 w 2220"/>
              <a:gd name="T81" fmla="*/ 2147483647 h 1742"/>
              <a:gd name="T82" fmla="*/ 2147483647 w 2220"/>
              <a:gd name="T83" fmla="*/ 2147483647 h 1742"/>
              <a:gd name="T84" fmla="*/ 2147483647 w 2220"/>
              <a:gd name="T85" fmla="*/ 2147483647 h 1742"/>
              <a:gd name="T86" fmla="*/ 2147483647 w 2220"/>
              <a:gd name="T87" fmla="*/ 2147483647 h 1742"/>
              <a:gd name="T88" fmla="*/ 2147483647 w 2220"/>
              <a:gd name="T89" fmla="*/ 2147483647 h 1742"/>
              <a:gd name="T90" fmla="*/ 2147483647 w 2220"/>
              <a:gd name="T91" fmla="*/ 2147483647 h 1742"/>
              <a:gd name="T92" fmla="*/ 2147483647 w 2220"/>
              <a:gd name="T93" fmla="*/ 2147483647 h 1742"/>
              <a:gd name="T94" fmla="*/ 2147483647 w 2220"/>
              <a:gd name="T95" fmla="*/ 2147483647 h 1742"/>
              <a:gd name="T96" fmla="*/ 2147483647 w 2220"/>
              <a:gd name="T97" fmla="*/ 2147483647 h 1742"/>
              <a:gd name="T98" fmla="*/ 2147483647 w 2220"/>
              <a:gd name="T99" fmla="*/ 2147483647 h 1742"/>
              <a:gd name="T100" fmla="*/ 2147483647 w 2220"/>
              <a:gd name="T101" fmla="*/ 2147483647 h 1742"/>
              <a:gd name="T102" fmla="*/ 2147483647 w 2220"/>
              <a:gd name="T103" fmla="*/ 2147483647 h 1742"/>
              <a:gd name="T104" fmla="*/ 2147483647 w 2220"/>
              <a:gd name="T105" fmla="*/ 2147483647 h 1742"/>
              <a:gd name="T106" fmla="*/ 2147483647 w 2220"/>
              <a:gd name="T107" fmla="*/ 2147483647 h 1742"/>
              <a:gd name="T108" fmla="*/ 2147483647 w 2220"/>
              <a:gd name="T109" fmla="*/ 2147483647 h 1742"/>
              <a:gd name="T110" fmla="*/ 2147483647 w 2220"/>
              <a:gd name="T111" fmla="*/ 2147483647 h 1742"/>
              <a:gd name="T112" fmla="*/ 2147483647 w 2220"/>
              <a:gd name="T113" fmla="*/ 2147483647 h 1742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2220"/>
              <a:gd name="T172" fmla="*/ 0 h 1742"/>
              <a:gd name="T173" fmla="*/ 2220 w 2220"/>
              <a:gd name="T174" fmla="*/ 1742 h 1742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2220" h="1742">
                <a:moveTo>
                  <a:pt x="822" y="10"/>
                </a:moveTo>
                <a:cubicBezTo>
                  <a:pt x="729" y="4"/>
                  <a:pt x="731" y="0"/>
                  <a:pt x="636" y="10"/>
                </a:cubicBezTo>
                <a:cubicBezTo>
                  <a:pt x="588" y="15"/>
                  <a:pt x="542" y="30"/>
                  <a:pt x="492" y="34"/>
                </a:cubicBezTo>
                <a:cubicBezTo>
                  <a:pt x="459" y="51"/>
                  <a:pt x="440" y="73"/>
                  <a:pt x="402" y="82"/>
                </a:cubicBezTo>
                <a:cubicBezTo>
                  <a:pt x="382" y="102"/>
                  <a:pt x="368" y="103"/>
                  <a:pt x="342" y="112"/>
                </a:cubicBezTo>
                <a:cubicBezTo>
                  <a:pt x="324" y="139"/>
                  <a:pt x="295" y="148"/>
                  <a:pt x="264" y="154"/>
                </a:cubicBezTo>
                <a:cubicBezTo>
                  <a:pt x="248" y="165"/>
                  <a:pt x="210" y="178"/>
                  <a:pt x="210" y="178"/>
                </a:cubicBezTo>
                <a:cubicBezTo>
                  <a:pt x="185" y="215"/>
                  <a:pt x="213" y="179"/>
                  <a:pt x="180" y="208"/>
                </a:cubicBezTo>
                <a:cubicBezTo>
                  <a:pt x="167" y="219"/>
                  <a:pt x="144" y="244"/>
                  <a:pt x="144" y="244"/>
                </a:cubicBezTo>
                <a:cubicBezTo>
                  <a:pt x="130" y="285"/>
                  <a:pt x="149" y="241"/>
                  <a:pt x="120" y="274"/>
                </a:cubicBezTo>
                <a:cubicBezTo>
                  <a:pt x="71" y="330"/>
                  <a:pt x="118" y="295"/>
                  <a:pt x="78" y="322"/>
                </a:cubicBezTo>
                <a:cubicBezTo>
                  <a:pt x="73" y="336"/>
                  <a:pt x="72" y="351"/>
                  <a:pt x="66" y="364"/>
                </a:cubicBezTo>
                <a:cubicBezTo>
                  <a:pt x="53" y="395"/>
                  <a:pt x="54" y="368"/>
                  <a:pt x="48" y="400"/>
                </a:cubicBezTo>
                <a:cubicBezTo>
                  <a:pt x="28" y="498"/>
                  <a:pt x="45" y="444"/>
                  <a:pt x="30" y="490"/>
                </a:cubicBezTo>
                <a:cubicBezTo>
                  <a:pt x="12" y="632"/>
                  <a:pt x="38" y="399"/>
                  <a:pt x="30" y="634"/>
                </a:cubicBezTo>
                <a:cubicBezTo>
                  <a:pt x="29" y="658"/>
                  <a:pt x="20" y="682"/>
                  <a:pt x="18" y="706"/>
                </a:cubicBezTo>
                <a:cubicBezTo>
                  <a:pt x="12" y="774"/>
                  <a:pt x="13" y="843"/>
                  <a:pt x="0" y="910"/>
                </a:cubicBezTo>
                <a:cubicBezTo>
                  <a:pt x="2" y="916"/>
                  <a:pt x="4" y="922"/>
                  <a:pt x="6" y="928"/>
                </a:cubicBezTo>
                <a:cubicBezTo>
                  <a:pt x="10" y="946"/>
                  <a:pt x="13" y="964"/>
                  <a:pt x="18" y="982"/>
                </a:cubicBezTo>
                <a:cubicBezTo>
                  <a:pt x="35" y="1043"/>
                  <a:pt x="83" y="1106"/>
                  <a:pt x="120" y="1156"/>
                </a:cubicBezTo>
                <a:cubicBezTo>
                  <a:pt x="135" y="1201"/>
                  <a:pt x="122" y="1145"/>
                  <a:pt x="114" y="1192"/>
                </a:cubicBezTo>
                <a:cubicBezTo>
                  <a:pt x="111" y="1210"/>
                  <a:pt x="142" y="1241"/>
                  <a:pt x="150" y="1252"/>
                </a:cubicBezTo>
                <a:cubicBezTo>
                  <a:pt x="152" y="1258"/>
                  <a:pt x="157" y="1264"/>
                  <a:pt x="156" y="1270"/>
                </a:cubicBezTo>
                <a:cubicBezTo>
                  <a:pt x="155" y="1283"/>
                  <a:pt x="144" y="1306"/>
                  <a:pt x="144" y="1306"/>
                </a:cubicBezTo>
                <a:cubicBezTo>
                  <a:pt x="153" y="1333"/>
                  <a:pt x="168" y="1349"/>
                  <a:pt x="186" y="1372"/>
                </a:cubicBezTo>
                <a:cubicBezTo>
                  <a:pt x="200" y="1413"/>
                  <a:pt x="261" y="1437"/>
                  <a:pt x="300" y="1450"/>
                </a:cubicBezTo>
                <a:cubicBezTo>
                  <a:pt x="329" y="1460"/>
                  <a:pt x="357" y="1488"/>
                  <a:pt x="384" y="1504"/>
                </a:cubicBezTo>
                <a:cubicBezTo>
                  <a:pt x="420" y="1525"/>
                  <a:pt x="451" y="1534"/>
                  <a:pt x="492" y="1546"/>
                </a:cubicBezTo>
                <a:cubicBezTo>
                  <a:pt x="520" y="1564"/>
                  <a:pt x="543" y="1565"/>
                  <a:pt x="576" y="1570"/>
                </a:cubicBezTo>
                <a:cubicBezTo>
                  <a:pt x="590" y="1575"/>
                  <a:pt x="605" y="1575"/>
                  <a:pt x="618" y="1582"/>
                </a:cubicBezTo>
                <a:cubicBezTo>
                  <a:pt x="627" y="1586"/>
                  <a:pt x="633" y="1596"/>
                  <a:pt x="642" y="1600"/>
                </a:cubicBezTo>
                <a:cubicBezTo>
                  <a:pt x="653" y="1606"/>
                  <a:pt x="678" y="1612"/>
                  <a:pt x="678" y="1612"/>
                </a:cubicBezTo>
                <a:cubicBezTo>
                  <a:pt x="758" y="1672"/>
                  <a:pt x="857" y="1662"/>
                  <a:pt x="954" y="1666"/>
                </a:cubicBezTo>
                <a:cubicBezTo>
                  <a:pt x="995" y="1680"/>
                  <a:pt x="945" y="1666"/>
                  <a:pt x="1020" y="1666"/>
                </a:cubicBezTo>
                <a:cubicBezTo>
                  <a:pt x="1082" y="1666"/>
                  <a:pt x="1144" y="1676"/>
                  <a:pt x="1206" y="1678"/>
                </a:cubicBezTo>
                <a:cubicBezTo>
                  <a:pt x="1251" y="1689"/>
                  <a:pt x="1291" y="1697"/>
                  <a:pt x="1338" y="1702"/>
                </a:cubicBezTo>
                <a:cubicBezTo>
                  <a:pt x="1395" y="1721"/>
                  <a:pt x="1361" y="1713"/>
                  <a:pt x="1440" y="1720"/>
                </a:cubicBezTo>
                <a:cubicBezTo>
                  <a:pt x="1493" y="1738"/>
                  <a:pt x="1771" y="1742"/>
                  <a:pt x="1866" y="1678"/>
                </a:cubicBezTo>
                <a:cubicBezTo>
                  <a:pt x="1911" y="1611"/>
                  <a:pt x="1869" y="1658"/>
                  <a:pt x="1908" y="1636"/>
                </a:cubicBezTo>
                <a:cubicBezTo>
                  <a:pt x="1921" y="1629"/>
                  <a:pt x="1944" y="1612"/>
                  <a:pt x="1944" y="1612"/>
                </a:cubicBezTo>
                <a:cubicBezTo>
                  <a:pt x="1965" y="1580"/>
                  <a:pt x="1973" y="1564"/>
                  <a:pt x="2010" y="1552"/>
                </a:cubicBezTo>
                <a:cubicBezTo>
                  <a:pt x="2030" y="1525"/>
                  <a:pt x="2028" y="1513"/>
                  <a:pt x="2058" y="1498"/>
                </a:cubicBezTo>
                <a:cubicBezTo>
                  <a:pt x="2065" y="1476"/>
                  <a:pt x="2100" y="1444"/>
                  <a:pt x="2100" y="1444"/>
                </a:cubicBezTo>
                <a:cubicBezTo>
                  <a:pt x="2112" y="1414"/>
                  <a:pt x="2122" y="1385"/>
                  <a:pt x="2130" y="1354"/>
                </a:cubicBezTo>
                <a:cubicBezTo>
                  <a:pt x="2133" y="1307"/>
                  <a:pt x="2132" y="1265"/>
                  <a:pt x="2148" y="1222"/>
                </a:cubicBezTo>
                <a:cubicBezTo>
                  <a:pt x="2166" y="1174"/>
                  <a:pt x="2203" y="1134"/>
                  <a:pt x="2220" y="1084"/>
                </a:cubicBezTo>
                <a:cubicBezTo>
                  <a:pt x="2186" y="982"/>
                  <a:pt x="2193" y="876"/>
                  <a:pt x="2172" y="772"/>
                </a:cubicBezTo>
                <a:cubicBezTo>
                  <a:pt x="2168" y="709"/>
                  <a:pt x="2164" y="653"/>
                  <a:pt x="2154" y="592"/>
                </a:cubicBezTo>
                <a:cubicBezTo>
                  <a:pt x="2152" y="564"/>
                  <a:pt x="2155" y="535"/>
                  <a:pt x="2148" y="508"/>
                </a:cubicBezTo>
                <a:cubicBezTo>
                  <a:pt x="2145" y="494"/>
                  <a:pt x="2132" y="484"/>
                  <a:pt x="2124" y="472"/>
                </a:cubicBezTo>
                <a:cubicBezTo>
                  <a:pt x="2117" y="461"/>
                  <a:pt x="2116" y="448"/>
                  <a:pt x="2112" y="436"/>
                </a:cubicBezTo>
                <a:cubicBezTo>
                  <a:pt x="2108" y="424"/>
                  <a:pt x="2111" y="407"/>
                  <a:pt x="2100" y="400"/>
                </a:cubicBezTo>
                <a:cubicBezTo>
                  <a:pt x="2075" y="383"/>
                  <a:pt x="2087" y="393"/>
                  <a:pt x="2064" y="370"/>
                </a:cubicBezTo>
                <a:cubicBezTo>
                  <a:pt x="2060" y="357"/>
                  <a:pt x="2048" y="347"/>
                  <a:pt x="2046" y="334"/>
                </a:cubicBezTo>
                <a:cubicBezTo>
                  <a:pt x="2042" y="309"/>
                  <a:pt x="2094" y="292"/>
                  <a:pt x="2112" y="286"/>
                </a:cubicBezTo>
                <a:cubicBezTo>
                  <a:pt x="2123" y="254"/>
                  <a:pt x="2138" y="227"/>
                  <a:pt x="2148" y="196"/>
                </a:cubicBezTo>
                <a:cubicBezTo>
                  <a:pt x="2153" y="149"/>
                  <a:pt x="2166" y="105"/>
                  <a:pt x="2166" y="58"/>
                </a:cubicBezTo>
              </a:path>
            </a:pathLst>
          </a:custGeom>
          <a:noFill/>
          <a:ln w="38100" cmpd="sng">
            <a:solidFill>
              <a:schemeClr val="accent1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25" name="Text Box 27"/>
          <p:cNvSpPr txBox="1">
            <a:spLocks noChangeArrowheads="1"/>
          </p:cNvSpPr>
          <p:nvPr/>
        </p:nvSpPr>
        <p:spPr bwMode="auto">
          <a:xfrm rot="301227">
            <a:off x="4284663" y="4797425"/>
            <a:ext cx="936625" cy="3667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b="1">
                <a:solidFill>
                  <a:schemeClr val="bg1"/>
                </a:solidFill>
              </a:rPr>
              <a:t>四十年</a:t>
            </a:r>
          </a:p>
        </p:txBody>
      </p:sp>
      <p:sp>
        <p:nvSpPr>
          <p:cNvPr id="21526" name="Text Box 30"/>
          <p:cNvSpPr txBox="1">
            <a:spLocks noChangeArrowheads="1"/>
          </p:cNvSpPr>
          <p:nvPr/>
        </p:nvSpPr>
        <p:spPr bwMode="auto">
          <a:xfrm>
            <a:off x="179388" y="3500438"/>
            <a:ext cx="1368425" cy="9159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世界</a:t>
            </a:r>
            <a:r>
              <a:rPr lang="en-US" altLang="zh-CN"/>
              <a:t>,</a:t>
            </a:r>
            <a:r>
              <a:rPr lang="zh-CN" altLang="en-US"/>
              <a:t>为奴之地</a:t>
            </a:r>
            <a:r>
              <a:rPr lang="en-US" altLang="zh-CN"/>
              <a:t>.</a:t>
            </a:r>
            <a:r>
              <a:rPr lang="zh-CN" altLang="en-US"/>
              <a:t>有葱姜蒜</a:t>
            </a:r>
            <a:r>
              <a:rPr lang="en-US" altLang="zh-CN"/>
              <a:t>,</a:t>
            </a:r>
            <a:r>
              <a:rPr lang="zh-CN" altLang="en-US"/>
              <a:t>肉</a:t>
            </a:r>
          </a:p>
        </p:txBody>
      </p:sp>
      <p:sp>
        <p:nvSpPr>
          <p:cNvPr id="21527" name="Text Box 31"/>
          <p:cNvSpPr txBox="1">
            <a:spLocks noChangeArrowheads="1"/>
          </p:cNvSpPr>
          <p:nvPr/>
        </p:nvSpPr>
        <p:spPr bwMode="auto">
          <a:xfrm>
            <a:off x="4859338" y="3429000"/>
            <a:ext cx="1298575" cy="9159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有云柱</a:t>
            </a:r>
            <a:r>
              <a:rPr lang="en-US" altLang="zh-CN"/>
              <a:t>, </a:t>
            </a:r>
            <a:r>
              <a:rPr lang="zh-CN" altLang="en-US"/>
              <a:t>火柱</a:t>
            </a:r>
            <a:r>
              <a:rPr lang="en-US" altLang="zh-CN"/>
              <a:t>, </a:t>
            </a:r>
            <a:r>
              <a:rPr lang="zh-CN" altLang="en-US"/>
              <a:t>吗哪，但不丰富。</a:t>
            </a:r>
          </a:p>
        </p:txBody>
      </p:sp>
      <p:sp>
        <p:nvSpPr>
          <p:cNvPr id="21528" name="Text Box 32"/>
          <p:cNvSpPr txBox="1">
            <a:spLocks noChangeArrowheads="1"/>
          </p:cNvSpPr>
          <p:nvPr/>
        </p:nvSpPr>
        <p:spPr bwMode="auto">
          <a:xfrm>
            <a:off x="6877050" y="1125538"/>
            <a:ext cx="1370013" cy="14652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流奶与蜜之地</a:t>
            </a:r>
            <a:r>
              <a:rPr lang="en-US" altLang="zh-CN"/>
              <a:t>. </a:t>
            </a:r>
            <a:r>
              <a:rPr lang="zh-CN" altLang="en-US"/>
              <a:t>予表在基督里的丰富。但有巨人</a:t>
            </a:r>
            <a:r>
              <a:rPr lang="en-US" altLang="zh-CN"/>
              <a:t>, </a:t>
            </a:r>
            <a:r>
              <a:rPr lang="zh-CN" altLang="en-US" b="1">
                <a:solidFill>
                  <a:srgbClr val="D03106"/>
                </a:solidFill>
              </a:rPr>
              <a:t>要争战</a:t>
            </a:r>
            <a:r>
              <a:rPr lang="en-US" altLang="zh-CN"/>
              <a:t>.</a:t>
            </a:r>
          </a:p>
        </p:txBody>
      </p:sp>
      <p:sp>
        <p:nvSpPr>
          <p:cNvPr id="21529" name="Oval 25"/>
          <p:cNvSpPr>
            <a:spLocks noChangeArrowheads="1"/>
          </p:cNvSpPr>
          <p:nvPr/>
        </p:nvSpPr>
        <p:spPr bwMode="auto">
          <a:xfrm>
            <a:off x="5078413" y="908050"/>
            <a:ext cx="1798637" cy="649288"/>
          </a:xfrm>
          <a:prstGeom prst="ellipse">
            <a:avLst/>
          </a:prstGeom>
          <a:noFill/>
          <a:ln w="57150">
            <a:solidFill>
              <a:srgbClr val="D03106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A2FFE6-80DA-48D8-882D-ECFF876F3F93}" type="slidenum">
              <a:rPr lang="zh-CN" altLang="en-US" smtClean="0"/>
              <a:pPr/>
              <a:t>5</a:t>
            </a:fld>
            <a:endParaRPr lang="en-US" altLang="zh-CN" smtClean="0"/>
          </a:p>
        </p:txBody>
      </p:sp>
      <p:sp>
        <p:nvSpPr>
          <p:cNvPr id="22530" name="Slide Number Placeholder 17"/>
          <p:cNvSpPr txBox="1">
            <a:spLocks noGrp="1"/>
          </p:cNvSpPr>
          <p:nvPr/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r"/>
            <a:fld id="{403A2ED9-0331-4716-BAC3-9B469DCE6625}" type="slidenum">
              <a:rPr lang="zh-CN" altLang="en-US" sz="1200">
                <a:solidFill>
                  <a:srgbClr val="045C75"/>
                </a:solidFill>
                <a:latin typeface="Constantia" pitchFamily="18" charset="0"/>
              </a:rPr>
              <a:pPr algn="r"/>
              <a:t>5</a:t>
            </a:fld>
            <a:endParaRPr lang="en-US" altLang="zh-CN" sz="1200">
              <a:solidFill>
                <a:srgbClr val="045C75"/>
              </a:solidFill>
              <a:latin typeface="Constantia" pitchFamily="18" charset="0"/>
            </a:endParaRPr>
          </a:p>
        </p:txBody>
      </p:sp>
      <p:sp>
        <p:nvSpPr>
          <p:cNvPr id="22531" name="Slide Number Placeholder 17"/>
          <p:cNvSpPr txBox="1">
            <a:spLocks noGrp="1"/>
          </p:cNvSpPr>
          <p:nvPr/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r"/>
            <a:fld id="{CE840D63-8C89-40DB-9900-FCCD264501C5}" type="slidenum">
              <a:rPr lang="zh-CN" altLang="en-US" sz="1200">
                <a:solidFill>
                  <a:srgbClr val="045C75"/>
                </a:solidFill>
                <a:latin typeface="Constantia" pitchFamily="18" charset="0"/>
              </a:rPr>
              <a:pPr algn="r"/>
              <a:t>5</a:t>
            </a:fld>
            <a:endParaRPr lang="en-US" altLang="zh-CN" sz="1200">
              <a:solidFill>
                <a:srgbClr val="045C75"/>
              </a:solidFill>
              <a:latin typeface="Constantia" pitchFamily="18" charset="0"/>
            </a:endParaRPr>
          </a:p>
        </p:txBody>
      </p:sp>
      <p:sp>
        <p:nvSpPr>
          <p:cNvPr id="22532" name="Slide Number Placeholder 17"/>
          <p:cNvSpPr txBox="1">
            <a:spLocks noGrp="1"/>
          </p:cNvSpPr>
          <p:nvPr/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r"/>
            <a:fld id="{9965AEA1-DFCD-4F55-BA96-E7CF5152CDAD}" type="slidenum">
              <a:rPr lang="zh-CN" altLang="en-US" sz="1200">
                <a:solidFill>
                  <a:srgbClr val="045C75"/>
                </a:solidFill>
                <a:latin typeface="Constantia" pitchFamily="18" charset="0"/>
              </a:rPr>
              <a:pPr algn="r"/>
              <a:t>5</a:t>
            </a:fld>
            <a:endParaRPr lang="en-US" altLang="zh-CN" sz="1200">
              <a:solidFill>
                <a:srgbClr val="045C75"/>
              </a:solidFill>
              <a:latin typeface="Constantia" pitchFamily="18" charset="0"/>
            </a:endParaRPr>
          </a:p>
        </p:txBody>
      </p:sp>
      <p:sp>
        <p:nvSpPr>
          <p:cNvPr id="22533" name="Content Placeholder 2"/>
          <p:cNvSpPr>
            <a:spLocks noGrp="1"/>
          </p:cNvSpPr>
          <p:nvPr>
            <p:ph idx="4294967295"/>
          </p:nvPr>
        </p:nvSpPr>
        <p:spPr>
          <a:xfrm>
            <a:off x="1619250" y="1125538"/>
            <a:ext cx="7005638" cy="4387850"/>
          </a:xfrm>
        </p:spPr>
        <p:txBody>
          <a:bodyPr/>
          <a:lstStyle/>
          <a:p>
            <a:pPr eaLnBrk="1" hangingPunct="1"/>
            <a:r>
              <a:rPr lang="zh-CN" altLang="en-US" sz="4800" b="1" smtClean="0"/>
              <a:t>重生的福音</a:t>
            </a:r>
            <a:endParaRPr lang="en-US" altLang="zh-CN" sz="4800" b="1" smtClean="0"/>
          </a:p>
          <a:p>
            <a:pPr eaLnBrk="1" hangingPunct="1"/>
            <a:r>
              <a:rPr lang="zh-CN" altLang="en-US" sz="4800" b="1" smtClean="0"/>
              <a:t>圣灵充满的福音</a:t>
            </a:r>
            <a:endParaRPr lang="en-US" altLang="zh-CN" sz="4800" b="1" smtClean="0"/>
          </a:p>
          <a:p>
            <a:pPr eaLnBrk="1" hangingPunct="1"/>
            <a:r>
              <a:rPr lang="zh-CN" altLang="en-US" sz="4800" b="1" smtClean="0"/>
              <a:t>医治的福音</a:t>
            </a:r>
            <a:endParaRPr lang="en-US" altLang="zh-CN" sz="4800" b="1" smtClean="0"/>
          </a:p>
          <a:p>
            <a:pPr eaLnBrk="1" hangingPunct="1"/>
            <a:r>
              <a:rPr lang="zh-CN" altLang="en-US" sz="4800" b="1" smtClean="0"/>
              <a:t>祝福的福音</a:t>
            </a:r>
            <a:endParaRPr lang="en-US" altLang="zh-CN" sz="4800" b="1" smtClean="0"/>
          </a:p>
          <a:p>
            <a:pPr eaLnBrk="1" hangingPunct="1"/>
            <a:r>
              <a:rPr lang="zh-CN" altLang="en-US" sz="4800" b="1" smtClean="0"/>
              <a:t>再来的福音</a:t>
            </a:r>
            <a:endParaRPr lang="zh-CN" altLang="en-US" sz="4800" smtClean="0"/>
          </a:p>
        </p:txBody>
      </p:sp>
      <p:sp>
        <p:nvSpPr>
          <p:cNvPr id="22534" name="Title 1"/>
          <p:cNvSpPr>
            <a:spLocks/>
          </p:cNvSpPr>
          <p:nvPr/>
        </p:nvSpPr>
        <p:spPr bwMode="auto">
          <a:xfrm>
            <a:off x="395288" y="260350"/>
            <a:ext cx="316865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r>
              <a:rPr lang="zh-CN" altLang="en-US" sz="4900" b="1">
                <a:solidFill>
                  <a:schemeClr val="tx2"/>
                </a:solidFill>
                <a:latin typeface="Calibri" pitchFamily="34" charset="0"/>
              </a:rPr>
              <a:t>五重福音</a:t>
            </a:r>
            <a:endParaRPr lang="zh-CN" altLang="en-US" sz="450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8439" name="Oval 7"/>
          <p:cNvSpPr>
            <a:spLocks noChangeArrowheads="1"/>
          </p:cNvSpPr>
          <p:nvPr/>
        </p:nvSpPr>
        <p:spPr bwMode="auto">
          <a:xfrm>
            <a:off x="1477963" y="2708275"/>
            <a:ext cx="4318000" cy="1152525"/>
          </a:xfrm>
          <a:prstGeom prst="ellips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zh-CN" altLang="en-US">
              <a:solidFill>
                <a:schemeClr val="accent2"/>
              </a:solidFill>
            </a:endParaRPr>
          </a:p>
        </p:txBody>
      </p:sp>
      <p:sp>
        <p:nvSpPr>
          <p:cNvPr id="22536" name="Subtitle 2"/>
          <p:cNvSpPr>
            <a:spLocks/>
          </p:cNvSpPr>
          <p:nvPr/>
        </p:nvSpPr>
        <p:spPr bwMode="auto">
          <a:xfrm>
            <a:off x="3348038" y="5661025"/>
            <a:ext cx="2016125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18288"/>
          <a:lstStyle/>
          <a:p>
            <a:pPr algn="r">
              <a:lnSpc>
                <a:spcPct val="8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endParaRPr lang="zh-CN" altLang="en-US" sz="1000">
              <a:latin typeface="Constantia" pitchFamily="18" charset="0"/>
            </a:endParaRPr>
          </a:p>
          <a:p>
            <a:pPr algn="r">
              <a:lnSpc>
                <a:spcPct val="8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endParaRPr lang="zh-CN" altLang="en-US" sz="1000">
              <a:latin typeface="Constantia" pitchFamily="18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r>
              <a:rPr lang="en-US" altLang="zh-CN" sz="2400" b="1">
                <a:solidFill>
                  <a:schemeClr val="bg1"/>
                </a:solidFill>
                <a:latin typeface="宋体" pitchFamily="2" charset="-122"/>
              </a:rPr>
              <a:t>2011</a:t>
            </a:r>
            <a:r>
              <a:rPr lang="zh-CN" altLang="en-US" sz="2400" b="1">
                <a:solidFill>
                  <a:schemeClr val="bg1"/>
                </a:solidFill>
                <a:latin typeface="宋体" pitchFamily="2" charset="-122"/>
              </a:rPr>
              <a:t>年</a:t>
            </a:r>
            <a:r>
              <a:rPr lang="en-US" altLang="zh-CN" sz="2400" b="1">
                <a:solidFill>
                  <a:schemeClr val="bg1"/>
                </a:solidFill>
                <a:latin typeface="宋体" pitchFamily="2" charset="-122"/>
              </a:rPr>
              <a:t>4</a:t>
            </a:r>
            <a:r>
              <a:rPr lang="zh-CN" altLang="en-US" sz="2400" b="1">
                <a:solidFill>
                  <a:schemeClr val="bg1"/>
                </a:solidFill>
                <a:latin typeface="宋体" pitchFamily="2" charset="-122"/>
              </a:rPr>
              <a:t>月</a:t>
            </a:r>
            <a:r>
              <a:rPr lang="en-US" altLang="zh-CN" sz="2400" b="1">
                <a:solidFill>
                  <a:schemeClr val="bg1"/>
                </a:solidFill>
                <a:latin typeface="宋体" pitchFamily="2" charset="-122"/>
              </a:rPr>
              <a:t>2</a:t>
            </a:r>
            <a:r>
              <a:rPr lang="zh-CN" altLang="en-US" sz="2400" b="1">
                <a:solidFill>
                  <a:schemeClr val="bg1"/>
                </a:solidFill>
                <a:latin typeface="宋体" pitchFamily="2" charset="-122"/>
              </a:rPr>
              <a:t>日</a:t>
            </a:r>
            <a:endParaRPr lang="en-US" altLang="zh-CN" sz="2400" b="1">
              <a:solidFill>
                <a:schemeClr val="bg1"/>
              </a:solidFill>
              <a:latin typeface="宋体" pitchFamily="2" charset="-122"/>
            </a:endParaRPr>
          </a:p>
          <a:p>
            <a:pPr algn="r">
              <a:lnSpc>
                <a:spcPct val="8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endParaRPr lang="zh-CN" altLang="en-US" sz="2200">
              <a:solidFill>
                <a:schemeClr val="bg1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9" grpId="0" animBg="1"/>
      <p:bldP spid="225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3F1D8F3-2FA5-4D06-9C16-3F41145B4E04}" type="slidenum">
              <a:rPr lang="zh-CN" altLang="en-US" smtClean="0"/>
              <a:pPr/>
              <a:t>6</a:t>
            </a:fld>
            <a:endParaRPr lang="en-US" altLang="zh-CN" smtClean="0"/>
          </a:p>
        </p:txBody>
      </p:sp>
      <p:sp>
        <p:nvSpPr>
          <p:cNvPr id="24578" name="Slide Number Placeholder 17"/>
          <p:cNvSpPr txBox="1">
            <a:spLocks noGrp="1"/>
          </p:cNvSpPr>
          <p:nvPr/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r"/>
            <a:fld id="{E6A24B28-4AF4-4E6D-9EB7-BCAEE14439F2}" type="slidenum">
              <a:rPr lang="zh-CN" altLang="en-US" sz="1200">
                <a:solidFill>
                  <a:srgbClr val="045C75"/>
                </a:solidFill>
                <a:latin typeface="Constantia" pitchFamily="18" charset="0"/>
              </a:rPr>
              <a:pPr algn="r"/>
              <a:t>6</a:t>
            </a:fld>
            <a:endParaRPr lang="en-US" altLang="zh-CN" sz="1200">
              <a:solidFill>
                <a:srgbClr val="045C75"/>
              </a:solidFill>
              <a:latin typeface="Constantia" pitchFamily="18" charset="0"/>
            </a:endParaRPr>
          </a:p>
        </p:txBody>
      </p:sp>
      <p:sp>
        <p:nvSpPr>
          <p:cNvPr id="24579" name="Slide Number Placeholder 17"/>
          <p:cNvSpPr txBox="1">
            <a:spLocks noGrp="1"/>
          </p:cNvSpPr>
          <p:nvPr/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r"/>
            <a:fld id="{A096E554-991A-4CBA-B5CC-1C19188E009D}" type="slidenum">
              <a:rPr lang="zh-CN" altLang="en-US" sz="1200">
                <a:solidFill>
                  <a:srgbClr val="045C75"/>
                </a:solidFill>
                <a:latin typeface="Constantia" pitchFamily="18" charset="0"/>
              </a:rPr>
              <a:pPr algn="r"/>
              <a:t>6</a:t>
            </a:fld>
            <a:endParaRPr lang="en-US" altLang="zh-CN" sz="1200">
              <a:solidFill>
                <a:srgbClr val="045C75"/>
              </a:solidFill>
              <a:latin typeface="Constantia" pitchFamily="18" charset="0"/>
            </a:endParaRPr>
          </a:p>
        </p:txBody>
      </p:sp>
      <p:sp>
        <p:nvSpPr>
          <p:cNvPr id="24580" name="Slide Number Placeholder 17"/>
          <p:cNvSpPr txBox="1">
            <a:spLocks noGrp="1"/>
          </p:cNvSpPr>
          <p:nvPr/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r"/>
            <a:fld id="{5E62CC1A-E638-4E28-9372-2CACF7847F16}" type="slidenum">
              <a:rPr lang="zh-CN" altLang="en-US" sz="1200">
                <a:solidFill>
                  <a:srgbClr val="045C75"/>
                </a:solidFill>
                <a:latin typeface="Constantia" pitchFamily="18" charset="0"/>
              </a:rPr>
              <a:pPr algn="r"/>
              <a:t>6</a:t>
            </a:fld>
            <a:endParaRPr lang="en-US" altLang="zh-CN" sz="1200">
              <a:solidFill>
                <a:srgbClr val="045C75"/>
              </a:solidFill>
              <a:latin typeface="Constantia" pitchFamily="18" charset="0"/>
            </a:endParaRPr>
          </a:p>
        </p:txBody>
      </p:sp>
      <p:sp>
        <p:nvSpPr>
          <p:cNvPr id="24581" name="Title 1"/>
          <p:cNvSpPr>
            <a:spLocks noGrp="1"/>
          </p:cNvSpPr>
          <p:nvPr>
            <p:ph type="title" idx="4294967295"/>
          </p:nvPr>
        </p:nvSpPr>
        <p:spPr>
          <a:xfrm>
            <a:off x="539750" y="260350"/>
            <a:ext cx="3600450" cy="720725"/>
          </a:xfrm>
        </p:spPr>
        <p:txBody>
          <a:bodyPr/>
          <a:lstStyle/>
          <a:p>
            <a:pPr eaLnBrk="1" hangingPunct="1"/>
            <a:r>
              <a:rPr lang="zh-CN" altLang="en-US" sz="4900" b="1" smtClean="0">
                <a:ea typeface="宋体" pitchFamily="2" charset="-122"/>
              </a:rPr>
              <a:t>医治的福音</a:t>
            </a:r>
            <a:endParaRPr lang="zh-CN" altLang="en-US" sz="4500" smtClean="0">
              <a:ea typeface="宋体" pitchFamily="2" charset="-122"/>
            </a:endParaRPr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>
          <a:xfrm>
            <a:off x="457200" y="1052513"/>
            <a:ext cx="8229600" cy="5272087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zh-CN" altLang="en-US" sz="2400" smtClean="0"/>
              <a:t>   </a:t>
            </a:r>
            <a:r>
              <a:rPr lang="zh-CN" altLang="en-US" sz="2400" b="1" smtClean="0"/>
              <a:t>当以色列百姓最终渡过约旦河进入迦南地，神说：“凡你们脚掌所踏之地，我都照着我所应许摩西的话赐给你们了。”（约书亚记</a:t>
            </a:r>
            <a:r>
              <a:rPr lang="en-US" altLang="zh-CN" sz="2400" b="1" smtClean="0"/>
              <a:t>1</a:t>
            </a:r>
            <a:r>
              <a:rPr lang="zh-CN" altLang="en-US" sz="2400" b="1" smtClean="0"/>
              <a:t>：</a:t>
            </a:r>
            <a:r>
              <a:rPr lang="en-US" altLang="zh-CN" sz="2400" b="1" smtClean="0"/>
              <a:t>3</a:t>
            </a:r>
            <a:r>
              <a:rPr lang="zh-CN" altLang="en-US" sz="2400" b="1" smtClean="0"/>
              <a:t>）神说过他会给他们那块地，但百姓必须去得那地。</a:t>
            </a:r>
          </a:p>
          <a:p>
            <a:pPr eaLnBrk="1" hangingPunct="1">
              <a:buFont typeface="Wingdings 2" pitchFamily="18" charset="2"/>
              <a:buNone/>
            </a:pPr>
            <a:endParaRPr lang="zh-CN" altLang="en-US" sz="2400" b="1" smtClean="0"/>
          </a:p>
          <a:p>
            <a:pPr eaLnBrk="1" hangingPunct="1">
              <a:buFont typeface="Wingdings 2" pitchFamily="18" charset="2"/>
              <a:buNone/>
            </a:pPr>
            <a:r>
              <a:rPr lang="zh-CN" altLang="en-US" sz="2400" b="1" smtClean="0"/>
              <a:t>	我们在基督里的权利和特权也是这样。医治是神应许我们的。神已经供应给我们了，但我们必须去得着。除非我们去得着这项供应，否则我们无法享受到它的好处。</a:t>
            </a:r>
          </a:p>
          <a:p>
            <a:pPr eaLnBrk="1" hangingPunct="1">
              <a:buFont typeface="Wingdings 2" pitchFamily="18" charset="2"/>
              <a:buNone/>
            </a:pPr>
            <a:endParaRPr lang="zh-CN" altLang="en-US" sz="2400" b="1" smtClean="0"/>
          </a:p>
          <a:p>
            <a:pPr eaLnBrk="1" hangingPunct="1">
              <a:buFont typeface="Wingdings 2" pitchFamily="18" charset="2"/>
              <a:buNone/>
            </a:pPr>
            <a:r>
              <a:rPr lang="zh-CN" altLang="en-US" sz="2400" b="1" smtClean="0"/>
              <a:t>	我们需要深入神的话语里，找出什么是属于我们的。如果是应许给我们的事物，或是在他的话语里已经供应给我们的，那么就是神的旨意。于是，一切我们所需要做的就是去得着。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AB7B344-BB13-4547-A2D7-CB1D27A0450D}" type="slidenum">
              <a:rPr lang="zh-CN" altLang="en-US" smtClean="0"/>
              <a:pPr/>
              <a:t>7</a:t>
            </a:fld>
            <a:endParaRPr lang="en-US" altLang="zh-CN" smtClean="0"/>
          </a:p>
        </p:txBody>
      </p:sp>
      <p:sp>
        <p:nvSpPr>
          <p:cNvPr id="25602" name="Rectangle 2"/>
          <p:cNvSpPr>
            <a:spLocks noGrp="1"/>
          </p:cNvSpPr>
          <p:nvPr>
            <p:ph type="body" idx="4294967295"/>
          </p:nvPr>
        </p:nvSpPr>
        <p:spPr>
          <a:xfrm>
            <a:off x="468313" y="1125538"/>
            <a:ext cx="8064500" cy="532765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zh-CN" altLang="en-US" b="1" smtClean="0"/>
              <a:t> 大约在</a:t>
            </a:r>
            <a:r>
              <a:rPr lang="en-US" altLang="zh-CN" b="1" smtClean="0"/>
              <a:t>2002</a:t>
            </a:r>
            <a:r>
              <a:rPr lang="zh-CN" altLang="en-US" b="1" smtClean="0"/>
              <a:t>年初的时候，我给一位患癌症的姊妹写了一篇短文。看到弟兄姊妹受疾病的折磨，我心里难受。曾恳切地向主求治病的恩赐。我相信靠神的话来治病，是主给我的答复；同时我更相信这恩赐不是为我个人的。</a:t>
            </a:r>
            <a:r>
              <a:rPr lang="zh-CN" altLang="en-US" smtClean="0"/>
              <a:t> </a:t>
            </a:r>
            <a:r>
              <a:rPr lang="en-US" altLang="zh-CN" b="1" smtClean="0"/>
              <a:t>    </a:t>
            </a:r>
            <a:endParaRPr lang="zh-CN" altLang="en-US" b="1" smtClean="0"/>
          </a:p>
        </p:txBody>
      </p:sp>
      <p:sp>
        <p:nvSpPr>
          <p:cNvPr id="25603" name="Title 1"/>
          <p:cNvSpPr>
            <a:spLocks/>
          </p:cNvSpPr>
          <p:nvPr/>
        </p:nvSpPr>
        <p:spPr bwMode="auto">
          <a:xfrm>
            <a:off x="395288" y="260350"/>
            <a:ext cx="2881312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r>
              <a:rPr lang="zh-CN" altLang="en-CA" sz="4900" b="1">
                <a:solidFill>
                  <a:schemeClr val="tx2"/>
                </a:solidFill>
                <a:latin typeface="Calibri" pitchFamily="34" charset="0"/>
              </a:rPr>
              <a:t>个人见证</a:t>
            </a:r>
            <a:endParaRPr lang="zh-CN" altLang="en-US" sz="4900" b="1">
              <a:solidFill>
                <a:schemeClr val="tx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6AED238-AEE7-484D-9061-5CCCE7661B2D}" type="slidenum">
              <a:rPr lang="zh-CN" altLang="en-US" smtClean="0"/>
              <a:pPr/>
              <a:t>8</a:t>
            </a:fld>
            <a:endParaRPr lang="en-US" altLang="zh-CN" smtClean="0"/>
          </a:p>
        </p:txBody>
      </p:sp>
      <p:sp>
        <p:nvSpPr>
          <p:cNvPr id="26626" name="Rectangle 2"/>
          <p:cNvSpPr>
            <a:spLocks noGrp="1"/>
          </p:cNvSpPr>
          <p:nvPr>
            <p:ph type="body" idx="4294967295"/>
          </p:nvPr>
        </p:nvSpPr>
        <p:spPr>
          <a:xfrm>
            <a:off x="468313" y="1125538"/>
            <a:ext cx="8064500" cy="28797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zh-CN" altLang="en-US" b="1" smtClean="0"/>
              <a:t> 大约在</a:t>
            </a:r>
            <a:r>
              <a:rPr lang="en-US" altLang="zh-CN" b="1" smtClean="0"/>
              <a:t>2002</a:t>
            </a:r>
            <a:r>
              <a:rPr lang="zh-CN" altLang="en-US" b="1" smtClean="0"/>
              <a:t>年初的时候，我给一位患癌症的姊妹写了一篇短文。</a:t>
            </a:r>
            <a:r>
              <a:rPr lang="zh-CN" altLang="en-US" b="1" smtClean="0">
                <a:solidFill>
                  <a:srgbClr val="D03106"/>
                </a:solidFill>
              </a:rPr>
              <a:t>看到弟兄姊妹受疾病的折磨，我心里难受。曾恳切地向主求治病的恩赐。</a:t>
            </a:r>
            <a:r>
              <a:rPr lang="zh-CN" altLang="en-US" b="1" smtClean="0"/>
              <a:t>我相信靠神的话来治病，是主给我的答复；同时我更相信这恩赐不是为我个人的。</a:t>
            </a:r>
            <a:r>
              <a:rPr lang="zh-CN" altLang="en-US" smtClean="0"/>
              <a:t> </a:t>
            </a:r>
            <a:r>
              <a:rPr lang="en-US" altLang="zh-CN" b="1" smtClean="0"/>
              <a:t>    </a:t>
            </a:r>
            <a:endParaRPr lang="zh-CN" altLang="en-US" b="1" smtClean="0"/>
          </a:p>
        </p:txBody>
      </p:sp>
      <p:sp>
        <p:nvSpPr>
          <p:cNvPr id="26627" name="Title 1"/>
          <p:cNvSpPr>
            <a:spLocks/>
          </p:cNvSpPr>
          <p:nvPr/>
        </p:nvSpPr>
        <p:spPr bwMode="auto">
          <a:xfrm>
            <a:off x="0" y="0"/>
            <a:ext cx="172878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r>
              <a:rPr lang="zh-CN" altLang="en-CA" sz="2800" b="1">
                <a:solidFill>
                  <a:schemeClr val="tx2"/>
                </a:solidFill>
                <a:latin typeface="Calibri" pitchFamily="34" charset="0"/>
              </a:rPr>
              <a:t>个人见证</a:t>
            </a:r>
            <a:endParaRPr lang="zh-CN" altLang="en-US" sz="2800" b="1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43012" name="Oval 4"/>
          <p:cNvSpPr>
            <a:spLocks noChangeArrowheads="1"/>
          </p:cNvSpPr>
          <p:nvPr/>
        </p:nvSpPr>
        <p:spPr bwMode="auto">
          <a:xfrm>
            <a:off x="2843213" y="1916113"/>
            <a:ext cx="1081087" cy="649287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B0D835C-4F4A-4CDA-BF75-D85F7905D7B2}" type="slidenum">
              <a:rPr lang="zh-CN" altLang="en-US" smtClean="0"/>
              <a:pPr/>
              <a:t>9</a:t>
            </a:fld>
            <a:endParaRPr lang="en-US" altLang="zh-CN" smtClean="0"/>
          </a:p>
        </p:txBody>
      </p:sp>
      <p:sp>
        <p:nvSpPr>
          <p:cNvPr id="44034" name="Rectangle 2"/>
          <p:cNvSpPr>
            <a:spLocks noGrp="1"/>
          </p:cNvSpPr>
          <p:nvPr>
            <p:ph type="body" idx="4294967295"/>
          </p:nvPr>
        </p:nvSpPr>
        <p:spPr>
          <a:xfrm>
            <a:off x="468313" y="620713"/>
            <a:ext cx="8064500" cy="5761037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zh-CN" altLang="en-US" b="1" smtClean="0"/>
              <a:t> </a:t>
            </a:r>
            <a:r>
              <a:rPr lang="en-US" altLang="zh-CN" b="1" smtClean="0"/>
              <a:t>1</a:t>
            </a:r>
            <a:r>
              <a:rPr lang="zh-CN" altLang="en-US" b="1" smtClean="0"/>
              <a:t>。來四</a:t>
            </a:r>
            <a:r>
              <a:rPr lang="en-US" altLang="zh-CN" b="1" smtClean="0"/>
              <a:t>12</a:t>
            </a:r>
            <a:r>
              <a:rPr lang="zh-CN" altLang="en-US" b="1" smtClean="0"/>
              <a:t>：神的話是活的，是有功效的，比一切兩刃的劍更鋒利，能以刺入、甚至剖開魂與靈，骨節與骨髄，連心中的思念和主意都能辨明。 </a:t>
            </a:r>
            <a:endParaRPr lang="zh-CN" altLang="en-US" smtClean="0"/>
          </a:p>
        </p:txBody>
      </p:sp>
      <p:sp>
        <p:nvSpPr>
          <p:cNvPr id="27651" name="Title 1"/>
          <p:cNvSpPr>
            <a:spLocks/>
          </p:cNvSpPr>
          <p:nvPr/>
        </p:nvSpPr>
        <p:spPr bwMode="auto">
          <a:xfrm>
            <a:off x="0" y="0"/>
            <a:ext cx="172878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r>
              <a:rPr lang="zh-CN" altLang="en-CA" sz="2800" b="1">
                <a:solidFill>
                  <a:schemeClr val="tx2"/>
                </a:solidFill>
                <a:latin typeface="Calibri" pitchFamily="34" charset="0"/>
              </a:rPr>
              <a:t>个人见证</a:t>
            </a:r>
            <a:endParaRPr lang="zh-CN" altLang="en-US" sz="2800" b="1">
              <a:solidFill>
                <a:schemeClr val="tx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1974</TotalTime>
  <Words>3820</Words>
  <Application>Microsoft Office PowerPoint</Application>
  <PresentationFormat>On-screen Show (4:3)</PresentationFormat>
  <Paragraphs>181</Paragraphs>
  <Slides>25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Constantia</vt:lpstr>
      <vt:lpstr>Wingdings 2</vt:lpstr>
      <vt:lpstr>宋体</vt:lpstr>
      <vt:lpstr>Flow</vt:lpstr>
      <vt:lpstr>Slide 1</vt:lpstr>
      <vt:lpstr>Slide 2</vt:lpstr>
      <vt:lpstr>Slide 3</vt:lpstr>
      <vt:lpstr> 什么是 “圣灵充满”? </vt:lpstr>
      <vt:lpstr>Slide 5</vt:lpstr>
      <vt:lpstr>医治的福音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Company>CONCORDIA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五重福音</dc:title>
  <dc:creator>Ming Xie</dc:creator>
  <cp:lastModifiedBy>Ming</cp:lastModifiedBy>
  <cp:revision>57</cp:revision>
  <dcterms:created xsi:type="dcterms:W3CDTF">2011-02-04T18:43:14Z</dcterms:created>
  <dcterms:modified xsi:type="dcterms:W3CDTF">2011-04-22T14:30:13Z</dcterms:modified>
</cp:coreProperties>
</file>