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sldIdLst>
    <p:sldId id="275" r:id="rId3"/>
    <p:sldId id="276" r:id="rId4"/>
    <p:sldId id="256" r:id="rId5"/>
    <p:sldId id="257" r:id="rId6"/>
    <p:sldId id="265" r:id="rId7"/>
    <p:sldId id="267" r:id="rId8"/>
    <p:sldId id="268" r:id="rId9"/>
    <p:sldId id="274" r:id="rId10"/>
    <p:sldId id="277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ko-KR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34" charset="-127"/>
        <a:ea typeface="굴림" pitchFamily="34" charset="-127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34" charset="-127"/>
        <a:ea typeface="굴림" pitchFamily="34" charset="-127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34" charset="-127"/>
        <a:ea typeface="굴림" pitchFamily="34" charset="-127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34" charset="-127"/>
        <a:ea typeface="굴림" pitchFamily="34" charset="-127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34" charset="-127"/>
        <a:ea typeface="굴림" pitchFamily="34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굴림" pitchFamily="34" charset="-127"/>
        <a:ea typeface="굴림" pitchFamily="34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굴림" pitchFamily="34" charset="-127"/>
        <a:ea typeface="굴림" pitchFamily="34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굴림" pitchFamily="34" charset="-127"/>
        <a:ea typeface="굴림" pitchFamily="34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굴림" pitchFamily="34" charset="-127"/>
        <a:ea typeface="굴림" pitchFamily="34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A910"/>
    <a:srgbClr val="899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15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ko-KR"/>
              <a:t>Click to edit Master title style</a:t>
            </a:r>
            <a:endParaRPr lang="en-US" altLang="ko-K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altLang="ko-KR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9C67-A9FF-4979-851B-299E8A543D9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640F7-B7E0-40BC-892E-0812B674172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00038-3E8B-4982-B62B-D12D9E10EF6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BC598-945D-45AF-B2F9-7EFABA50D4B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E7CE4-ACB4-41EF-B720-3DF248EB4BD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19C19-595C-46B9-A226-FF997F3220F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49549-0AE3-4767-A401-73C97A9CC26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D7A9A-885C-40B6-84DE-EB353727CE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D768D-8722-4693-82F4-6EDB1682838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F9917-0B6E-4E43-AC1D-7B3ADBA4FF0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40358-A1DC-41F2-A368-5C644A60731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3630A-05B5-4D10-AA9A-8FAE95E4AD1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5E4AF-A60C-44B6-B3F6-EEF88232843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8CC4F-E8EB-4C6A-9AE9-CC06589B685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BF980-0A55-47DC-89A1-B06B1DF1C22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00F0F-74CE-44A6-B0B8-B8E8B703B4B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C940E-C5EE-4BA4-9DA1-D659AA5172F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85529-AD3A-43FB-BD9C-942C9DB1C4F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016C5-4BD5-4A36-8AA0-072E18B8783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71A3A-92E1-4591-BB8F-613FD895289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37A58-6F52-46DF-A92A-2F4159C0448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92E0A-302E-4AC0-8EF9-8D18E15389B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  <p:transition spd="med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Type 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Click to edit Master text styles</a:t>
            </a:r>
          </a:p>
          <a:p>
            <a:pPr lvl="1"/>
            <a:r>
              <a:rPr lang="ru-RU" altLang="ko-KR" smtClean="0"/>
              <a:t>Second level</a:t>
            </a:r>
          </a:p>
          <a:p>
            <a:pPr lvl="2"/>
            <a:r>
              <a:rPr lang="ru-RU" altLang="ko-KR" smtClean="0"/>
              <a:t>Third level</a:t>
            </a:r>
          </a:p>
          <a:p>
            <a:pPr lvl="3"/>
            <a:r>
              <a:rPr lang="ru-RU" altLang="ko-KR" smtClean="0"/>
              <a:t>Fourth level</a:t>
            </a:r>
          </a:p>
          <a:p>
            <a:pPr lvl="4"/>
            <a:r>
              <a:rPr lang="ru-RU" altLang="ko-KR" smtClean="0"/>
              <a:t>Fifth level</a:t>
            </a:r>
            <a:endParaRPr lang="ko-KR" altLang="ko-KR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1"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latinLnBrk="1"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defRPr sz="1400"/>
            </a:lvl1pPr>
          </a:lstStyle>
          <a:p>
            <a:pPr>
              <a:defRPr/>
            </a:pPr>
            <a:fld id="{C783BFFD-2179-43A7-A2CB-03822F701D5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>
    <p:pull dir="r"/>
  </p:transition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Type Slide Title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Click to edit Master text styles</a:t>
            </a:r>
          </a:p>
          <a:p>
            <a:pPr lvl="1"/>
            <a:r>
              <a:rPr lang="ru-RU" altLang="ko-KR" smtClean="0"/>
              <a:t>Second level</a:t>
            </a:r>
          </a:p>
          <a:p>
            <a:pPr lvl="2"/>
            <a:r>
              <a:rPr lang="ru-RU" altLang="ko-KR" smtClean="0"/>
              <a:t>Third level</a:t>
            </a:r>
          </a:p>
          <a:p>
            <a:pPr lvl="3"/>
            <a:r>
              <a:rPr lang="ru-RU" altLang="ko-KR" smtClean="0"/>
              <a:t>Fourth level</a:t>
            </a:r>
          </a:p>
          <a:p>
            <a:pPr lvl="4"/>
            <a:r>
              <a:rPr lang="ru-RU" altLang="ko-KR" smtClean="0"/>
              <a:t>Fifth level</a:t>
            </a:r>
            <a:endParaRPr lang="ko-KR" altLang="ko-KR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1"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latinLnBrk="1"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defRPr sz="1400"/>
            </a:lvl1pPr>
          </a:lstStyle>
          <a:p>
            <a:pPr>
              <a:defRPr/>
            </a:pPr>
            <a:fld id="{62F8E288-F37F-41F0-98BA-B06D5332B90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med">
    <p:pull dir="r"/>
  </p:transition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34" charset="-127"/>
          <a:ea typeface="굴림" pitchFamily="34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bs.ruideppt.co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C:\Users\Haishan\Desktop\CCI16112011_00000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lum bright="-30000"/>
          </a:blip>
          <a:srcRect l="10887" t="27019" r="52097" b="19676"/>
          <a:stretch>
            <a:fillRect/>
          </a:stretch>
        </p:blipFill>
        <p:spPr bwMode="auto">
          <a:xfrm>
            <a:off x="1214438" y="714375"/>
            <a:ext cx="6357937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3"/>
          <p:cNvSpPr txBox="1">
            <a:spLocks noChangeArrowheads="1"/>
          </p:cNvSpPr>
          <p:nvPr/>
        </p:nvSpPr>
        <p:spPr bwMode="auto">
          <a:xfrm>
            <a:off x="3286125" y="142875"/>
            <a:ext cx="192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/>
            <a:r>
              <a:rPr lang="zh-CN" altLang="en-US" sz="3600">
                <a:solidFill>
                  <a:schemeClr val="bg1"/>
                </a:solidFill>
              </a:rPr>
              <a:t>轻     诉</a:t>
            </a:r>
            <a:endParaRPr lang="en-CA" sz="3600">
              <a:solidFill>
                <a:schemeClr val="bg1"/>
              </a:solidFill>
            </a:endParaRPr>
          </a:p>
        </p:txBody>
      </p:sp>
      <p:sp>
        <p:nvSpPr>
          <p:cNvPr id="25603" name="TextBox 7"/>
          <p:cNvSpPr txBox="1">
            <a:spLocks noChangeArrowheads="1"/>
          </p:cNvSpPr>
          <p:nvPr/>
        </p:nvSpPr>
        <p:spPr bwMode="auto">
          <a:xfrm>
            <a:off x="7429500" y="1071563"/>
            <a:ext cx="357188" cy="5908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US"/>
          </a:p>
          <a:p>
            <a:pPr latinLnBrk="1"/>
            <a:endParaRPr lang="en-CA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1928802"/>
            <a:ext cx="8143875" cy="1703388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latinLnBrk="1">
              <a:lnSpc>
                <a:spcPct val="150000"/>
              </a:lnSpc>
              <a:defRPr/>
            </a:pPr>
            <a:r>
              <a:rPr lang="zh-CN" altLang="en-US" sz="2800" b="1" dirty="0">
                <a:solidFill>
                  <a:schemeClr val="tx1"/>
                </a:solidFill>
              </a:rPr>
              <a:t>“信而受洗的必然得救，不信的必被定罪。”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marL="342900" indent="-342900" latinLnBrk="1">
              <a:lnSpc>
                <a:spcPct val="110000"/>
              </a:lnSpc>
              <a:defRPr/>
            </a:pP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                                                    </a:t>
            </a:r>
          </a:p>
          <a:p>
            <a:pPr marL="342900" indent="-342900" latinLnBrk="1">
              <a:lnSpc>
                <a:spcPct val="110000"/>
              </a:lnSpc>
              <a:defRPr/>
            </a:pP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                    </a:t>
            </a:r>
            <a:r>
              <a:rPr lang="en-US" altLang="zh-CN" sz="2000" b="1" dirty="0">
                <a:solidFill>
                  <a:schemeClr val="tx1"/>
                </a:solidFill>
                <a:latin typeface="Arial Black" pitchFamily="34" charset="0"/>
              </a:rPr>
              <a:t>——《</a:t>
            </a:r>
            <a:r>
              <a:rPr lang="zh-CN" altLang="en-US" sz="2000" b="1" dirty="0">
                <a:solidFill>
                  <a:schemeClr val="tx1"/>
                </a:solidFill>
                <a:latin typeface="Arial Black" pitchFamily="34" charset="0"/>
              </a:rPr>
              <a:t>马可福音</a:t>
            </a:r>
            <a:r>
              <a:rPr lang="en-US" altLang="zh-CN" sz="2000" b="1" dirty="0">
                <a:solidFill>
                  <a:schemeClr val="tx1"/>
                </a:solidFill>
                <a:latin typeface="Arial Black" pitchFamily="34" charset="0"/>
              </a:rPr>
              <a:t>》</a:t>
            </a: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16:16</a:t>
            </a:r>
            <a:endParaRPr lang="en-CA" altLang="zh-CN" sz="2000" dirty="0">
              <a:solidFill>
                <a:schemeClr val="tx1"/>
              </a:solidFill>
              <a:latin typeface="Arial Black" pitchFamily="34" charset="0"/>
            </a:endParaRPr>
          </a:p>
          <a:p>
            <a:pPr latinLnBrk="1">
              <a:defRPr/>
            </a:pPr>
            <a:endParaRPr lang="en-CA" dirty="0">
              <a:solidFill>
                <a:schemeClr val="tx1"/>
              </a:solidFill>
            </a:endParaRPr>
          </a:p>
        </p:txBody>
      </p:sp>
      <p:pic>
        <p:nvPicPr>
          <p:cNvPr id="3" name="Picture 2" descr="2010041611014765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5856" y="3933056"/>
            <a:ext cx="2339975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625" y="1785938"/>
            <a:ext cx="8429625" cy="4616450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latinLnBrk="1">
              <a:lnSpc>
                <a:spcPct val="150000"/>
              </a:lnSpc>
              <a:defRPr/>
            </a:pPr>
            <a:r>
              <a:rPr lang="zh-CN" altLang="en-US" sz="2800" b="1" dirty="0">
                <a:solidFill>
                  <a:schemeClr val="tx1"/>
                </a:solidFill>
              </a:rPr>
              <a:t>   “活水”</a:t>
            </a:r>
            <a:r>
              <a:rPr lang="en-CA" altLang="zh-CN" sz="2800" b="1" dirty="0">
                <a:solidFill>
                  <a:schemeClr val="tx1"/>
                </a:solidFill>
              </a:rPr>
              <a:t>,        </a:t>
            </a:r>
            <a:r>
              <a:rPr lang="zh-CN" altLang="en-US" sz="2800" b="1" dirty="0">
                <a:solidFill>
                  <a:schemeClr val="tx1"/>
                </a:solidFill>
              </a:rPr>
              <a:t>“庄稼已经熟了，可以收割了。”</a:t>
            </a:r>
            <a:r>
              <a:rPr lang="en-US" altLang="zh-CN" sz="2800" b="1" dirty="0">
                <a:solidFill>
                  <a:schemeClr val="tx1"/>
                </a:solidFill>
              </a:rPr>
              <a:t/>
            </a:r>
            <a:br>
              <a:rPr lang="en-US" altLang="zh-CN" sz="2800" b="1" dirty="0">
                <a:solidFill>
                  <a:schemeClr val="tx1"/>
                </a:solidFill>
              </a:rPr>
            </a:br>
            <a:r>
              <a:rPr lang="en-US" altLang="zh-CN" sz="2800" b="1" dirty="0">
                <a:solidFill>
                  <a:schemeClr val="tx1"/>
                </a:solidFill>
              </a:rPr>
              <a:t>   </a:t>
            </a:r>
            <a:r>
              <a:rPr lang="zh-CN" altLang="en-US" sz="2800" b="1" dirty="0">
                <a:solidFill>
                  <a:schemeClr val="tx1"/>
                </a:solidFill>
              </a:rPr>
              <a:t>“我是从天上降下来生命的粮，人若吃了这粮，就必永远活着。”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    </a:t>
            </a:r>
          </a:p>
          <a:p>
            <a:pPr latinLnBrk="1">
              <a:lnSpc>
                <a:spcPct val="150000"/>
              </a:lnSpc>
              <a:defRPr/>
            </a:pPr>
            <a:r>
              <a:rPr lang="en-US" altLang="zh-CN" sz="2800" b="1" dirty="0">
                <a:solidFill>
                  <a:schemeClr val="tx1"/>
                </a:solidFill>
              </a:rPr>
              <a:t>                                          </a:t>
            </a:r>
            <a:r>
              <a:rPr lang="en-US" altLang="zh-CN" sz="2000" b="1" dirty="0">
                <a:solidFill>
                  <a:schemeClr val="tx1"/>
                </a:solidFill>
              </a:rPr>
              <a:t>——《</a:t>
            </a:r>
            <a:r>
              <a:rPr lang="zh-CN" altLang="en-US" sz="2000" b="1" dirty="0">
                <a:solidFill>
                  <a:schemeClr val="tx1"/>
                </a:solidFill>
              </a:rPr>
              <a:t>约翰福音</a:t>
            </a:r>
            <a:r>
              <a:rPr lang="en-US" altLang="zh-CN" sz="2000" b="1" dirty="0">
                <a:solidFill>
                  <a:schemeClr val="tx1"/>
                </a:solidFill>
              </a:rPr>
              <a:t>》4:10,35</a:t>
            </a:r>
            <a:br>
              <a:rPr lang="en-US" altLang="zh-CN" sz="2000" b="1" dirty="0">
                <a:solidFill>
                  <a:schemeClr val="tx1"/>
                </a:solidFill>
              </a:rPr>
            </a:br>
            <a:r>
              <a:rPr lang="en-US" altLang="zh-CN" sz="2000" b="1" dirty="0">
                <a:solidFill>
                  <a:schemeClr val="tx1"/>
                </a:solidFill>
              </a:rPr>
              <a:t>    </a:t>
            </a:r>
            <a:r>
              <a:rPr lang="zh-CN" altLang="en-US" sz="2800" b="1" dirty="0">
                <a:solidFill>
                  <a:schemeClr val="tx1"/>
                </a:solidFill>
              </a:rPr>
              <a:t>“我对你们说地上的事，你们尚且不信，若说天上的事，如何能信呢？”</a:t>
            </a:r>
            <a:r>
              <a:rPr lang="en-US" altLang="zh-CN" sz="2800" b="1" dirty="0">
                <a:solidFill>
                  <a:schemeClr val="tx1"/>
                </a:solidFill>
              </a:rPr>
              <a:t/>
            </a:r>
            <a:br>
              <a:rPr lang="en-US" altLang="zh-CN" sz="2800" b="1" dirty="0">
                <a:solidFill>
                  <a:schemeClr val="tx1"/>
                </a:solidFill>
              </a:rPr>
            </a:br>
            <a:r>
              <a:rPr lang="en-US" altLang="zh-CN" sz="2800" b="1" dirty="0">
                <a:solidFill>
                  <a:schemeClr val="tx1"/>
                </a:solidFill>
              </a:rPr>
              <a:t>                                          </a:t>
            </a:r>
            <a:r>
              <a:rPr lang="en-US" altLang="zh-CN" sz="2000" b="1" dirty="0">
                <a:solidFill>
                  <a:schemeClr val="tx1"/>
                </a:solidFill>
              </a:rPr>
              <a:t>——《</a:t>
            </a:r>
            <a:r>
              <a:rPr lang="zh-CN" altLang="en-US" sz="2000" b="1" dirty="0">
                <a:solidFill>
                  <a:schemeClr val="tx1"/>
                </a:solidFill>
              </a:rPr>
              <a:t>约翰福音</a:t>
            </a:r>
            <a:r>
              <a:rPr lang="en-US" altLang="zh-CN" sz="2000" b="1" dirty="0">
                <a:solidFill>
                  <a:schemeClr val="tx1"/>
                </a:solidFill>
              </a:rPr>
              <a:t>》3:12</a:t>
            </a:r>
            <a:endParaRPr lang="en-CA" sz="2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8" y="1071563"/>
            <a:ext cx="76438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r>
              <a:rPr lang="en-US" sz="3200" dirty="0">
                <a:latin typeface="Arial Black" pitchFamily="34" charset="0"/>
              </a:rPr>
              <a:t>4</a:t>
            </a:r>
            <a:r>
              <a:rPr lang="zh-CN" altLang="en-US" sz="3200" dirty="0">
                <a:latin typeface="Arial Black" pitchFamily="34" charset="0"/>
              </a:rPr>
              <a:t>、</a:t>
            </a:r>
            <a:r>
              <a:rPr lang="zh-CN" altLang="en-US" sz="3200" dirty="0">
                <a:latin typeface="楷体"/>
                <a:ea typeface="楷体"/>
                <a:cs typeface="楷体"/>
              </a:rPr>
              <a:t>骄傲与谦卑</a:t>
            </a:r>
            <a:endParaRPr lang="en-CA" sz="3200" dirty="0"/>
          </a:p>
        </p:txBody>
      </p:sp>
      <p:pic>
        <p:nvPicPr>
          <p:cNvPr id="4" name="Picture 3" descr="2011030418332218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2176463"/>
            <a:ext cx="4214813" cy="310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8" y="2571750"/>
            <a:ext cx="8358187" cy="2357438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  <a:defRPr/>
            </a:pPr>
            <a:r>
              <a:rPr lang="zh-CN" altLang="en-US" sz="2800" kern="1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rPr>
              <a:t>“谦卑不是小看自己，而是少想到自己，把自己忘了。”</a:t>
            </a:r>
            <a:r>
              <a:rPr lang="en-US" altLang="zh-CN" sz="2800" kern="1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rPr>
              <a:t/>
            </a:r>
            <a:br>
              <a:rPr lang="en-US" altLang="zh-CN" sz="2800" kern="1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rPr>
            </a:br>
            <a:r>
              <a:rPr lang="zh-CN" altLang="en-US" sz="2800" kern="12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rPr>
              <a:t>“谦卑不是让自己难堪或否定自己的才能，而是诚实地承认自己的软弱。”</a:t>
            </a:r>
            <a:r>
              <a:rPr lang="en-US" altLang="zh-CN" sz="2800" dirty="0" smtClean="0"/>
              <a:t/>
            </a:r>
            <a:br>
              <a:rPr lang="en-US" altLang="zh-CN" sz="2800" dirty="0" smtClean="0"/>
            </a:br>
            <a:r>
              <a:rPr lang="en-US" altLang="zh-CN" sz="2800" dirty="0"/>
              <a:t> </a:t>
            </a:r>
            <a:r>
              <a:rPr lang="en-US" altLang="zh-CN" sz="2800" dirty="0" smtClean="0"/>
              <a:t>                                   </a:t>
            </a:r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（华理克</a:t>
            </a:r>
            <a:r>
              <a:rPr lang="en-US" altLang="zh-CN" sz="2800" dirty="0" smtClean="0">
                <a:latin typeface="楷体" pitchFamily="49" charset="-122"/>
                <a:ea typeface="楷体" pitchFamily="49" charset="-122"/>
              </a:rPr>
              <a:t>《</a:t>
            </a:r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标杆人生</a:t>
            </a:r>
            <a:r>
              <a:rPr lang="en-US" altLang="zh-CN" sz="2800" dirty="0" smtClean="0">
                <a:latin typeface="楷体" pitchFamily="49" charset="-122"/>
                <a:ea typeface="楷体" pitchFamily="49" charset="-122"/>
              </a:rPr>
              <a:t>》</a:t>
            </a:r>
            <a:r>
              <a:rPr lang="zh-CN" altLang="en-US" sz="2800" dirty="0" smtClean="0">
                <a:latin typeface="楷体" pitchFamily="49" charset="-122"/>
                <a:ea typeface="楷体" pitchFamily="49" charset="-122"/>
              </a:rPr>
              <a:t>）</a:t>
            </a:r>
            <a:r>
              <a:rPr lang="en-US" altLang="zh-CN" sz="2800" dirty="0" smtClean="0"/>
              <a:t/>
            </a:r>
            <a:br>
              <a:rPr lang="en-US" altLang="zh-CN" sz="2800" dirty="0" smtClean="0"/>
            </a:br>
            <a:endParaRPr lang="en-CA" sz="2800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14313"/>
            <a:ext cx="8229600" cy="1143001"/>
          </a:xfrm>
        </p:spPr>
        <p:txBody>
          <a:bodyPr/>
          <a:lstStyle/>
          <a:p>
            <a:pPr algn="l" eaLnBrk="1" hangingPunct="1"/>
            <a:r>
              <a:rPr lang="zh-CN" altLang="en-US" sz="4000" smtClean="0">
                <a:solidFill>
                  <a:schemeClr val="bg1"/>
                </a:solidFill>
              </a:rPr>
              <a:t>三、我的见证和祝福</a:t>
            </a:r>
            <a:endParaRPr lang="en-CA" sz="4000" smtClean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63" y="2214563"/>
            <a:ext cx="8286750" cy="2308225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latinLnBrk="1">
              <a:lnSpc>
                <a:spcPct val="150000"/>
              </a:lnSpc>
              <a:defRPr/>
            </a:pPr>
            <a:r>
              <a:rPr lang="zh-CN" altLang="en-US" sz="2800" b="1" dirty="0">
                <a:solidFill>
                  <a:schemeClr val="tx1"/>
                </a:solidFill>
              </a:rPr>
              <a:t>“我赐给你们一条新命令，乃是叫你们彼此相爱。”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latinLnBrk="1">
              <a:lnSpc>
                <a:spcPct val="150000"/>
              </a:lnSpc>
              <a:defRPr/>
            </a:pPr>
            <a:r>
              <a:rPr lang="zh-CN" altLang="en-US" sz="2800" b="1" dirty="0">
                <a:solidFill>
                  <a:schemeClr val="tx1"/>
                </a:solidFill>
              </a:rPr>
              <a:t>“爱神的，也当爱弟兄，这是我们从神所受的命令。”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latinLnBrk="1">
              <a:lnSpc>
                <a:spcPct val="150000"/>
              </a:lnSpc>
              <a:defRPr/>
            </a:pPr>
            <a:r>
              <a:rPr lang="en-US" altLang="zh-CN" sz="2000" b="1" dirty="0">
                <a:solidFill>
                  <a:schemeClr val="tx1"/>
                </a:solidFill>
              </a:rPr>
              <a:t>                                                              ——《</a:t>
            </a:r>
            <a:r>
              <a:rPr lang="zh-CN" altLang="en-US" sz="2000" b="1" dirty="0">
                <a:solidFill>
                  <a:schemeClr val="tx1"/>
                </a:solidFill>
              </a:rPr>
              <a:t>约翰一书</a:t>
            </a:r>
            <a:r>
              <a:rPr lang="en-US" altLang="zh-CN" sz="2000" b="1" dirty="0">
                <a:solidFill>
                  <a:schemeClr val="tx1"/>
                </a:solidFill>
              </a:rPr>
              <a:t>》4:21</a:t>
            </a:r>
          </a:p>
          <a:p>
            <a:pPr latinLnBrk="1">
              <a:lnSpc>
                <a:spcPct val="150000"/>
              </a:lnSpc>
              <a:defRPr/>
            </a:pPr>
            <a:endParaRPr lang="en-CA" altLang="en-US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571500" y="2000250"/>
            <a:ext cx="8229600" cy="1143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CN" altLang="en-US" smtClean="0">
                <a:latin typeface="楷体"/>
                <a:ea typeface="楷体"/>
                <a:cs typeface="楷体"/>
              </a:rPr>
              <a:t>祝愿大家平安幸福，西岛的聚会蒸蒸日上，主与我们同在。</a:t>
            </a:r>
            <a:endParaRPr lang="en-CA" smtClean="0">
              <a:latin typeface="楷体"/>
              <a:ea typeface="楷体"/>
              <a:cs typeface="楷体"/>
            </a:endParaRPr>
          </a:p>
        </p:txBody>
      </p:sp>
      <p:pic>
        <p:nvPicPr>
          <p:cNvPr id="38914" name="Picture 2" descr="untitl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3857625"/>
            <a:ext cx="40798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smtClean="0"/>
          </a:p>
        </p:txBody>
      </p:sp>
      <p:pic>
        <p:nvPicPr>
          <p:cNvPr id="26627" name="Picture 2" descr="C:\Users\Haishan\Desktop\201004300704537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5"/>
          <p:cNvSpPr txBox="1">
            <a:spLocks noChangeArrowheads="1"/>
          </p:cNvSpPr>
          <p:nvPr/>
        </p:nvSpPr>
        <p:spPr bwMode="auto">
          <a:xfrm>
            <a:off x="1357313" y="1214438"/>
            <a:ext cx="6035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latinLnBrk="1"/>
            <a:r>
              <a:rPr lang="zh-CN" altLang="en-US" sz="5400" b="1">
                <a:latin typeface="Arial Black" pitchFamily="34" charset="0"/>
              </a:rPr>
              <a:t>信 仰 之 旅</a:t>
            </a:r>
            <a:endParaRPr lang="en-US" altLang="ko-KR" sz="5400" b="1">
              <a:latin typeface="Arial Black" pitchFamily="34" charset="0"/>
            </a:endParaRPr>
          </a:p>
        </p:txBody>
      </p:sp>
      <p:sp>
        <p:nvSpPr>
          <p:cNvPr id="27650" name="Text Box 7"/>
          <p:cNvSpPr txBox="1">
            <a:spLocks noChangeArrowheads="1"/>
          </p:cNvSpPr>
          <p:nvPr/>
        </p:nvSpPr>
        <p:spPr bwMode="auto">
          <a:xfrm>
            <a:off x="7000875" y="5214938"/>
            <a:ext cx="1841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/>
            <a:endParaRPr lang="en-US" altLang="zh-CN" sz="2800" b="1">
              <a:solidFill>
                <a:srgbClr val="899096"/>
              </a:solidFill>
            </a:endParaRPr>
          </a:p>
          <a:p>
            <a:pPr latinLnBrk="1"/>
            <a:endParaRPr lang="en-US" altLang="ko-KR" sz="2800" b="1">
              <a:solidFill>
                <a:srgbClr val="899096"/>
              </a:solidFill>
            </a:endParaRPr>
          </a:p>
        </p:txBody>
      </p:sp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132138" y="7173913"/>
            <a:ext cx="3311525" cy="1223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latinLnBrk="1"/>
            <a:r>
              <a:rPr lang="zh-CN" altLang="en-US" sz="2000" b="1">
                <a:ea typeface="宋体" pitchFamily="2" charset="-122"/>
              </a:rPr>
              <a:t>由北京锐得</a:t>
            </a:r>
            <a:r>
              <a:rPr lang="en-US" altLang="zh-CN" sz="2000" b="1">
                <a:ea typeface="宋体" pitchFamily="2" charset="-122"/>
              </a:rPr>
              <a:t>PPT</a:t>
            </a:r>
            <a:r>
              <a:rPr lang="zh-CN" altLang="en-US" sz="2000" b="1">
                <a:ea typeface="宋体" pitchFamily="2" charset="-122"/>
              </a:rPr>
              <a:t>整理发布</a:t>
            </a:r>
          </a:p>
          <a:p>
            <a:pPr algn="ctr" latinLnBrk="1"/>
            <a:r>
              <a:rPr lang="en-US" altLang="zh-CN" sz="2000" b="1">
                <a:ea typeface="宋体" pitchFamily="2" charset="-122"/>
                <a:hlinkClick r:id="rId2"/>
              </a:rPr>
              <a:t>http://bbs.ruideppt.com/</a:t>
            </a:r>
            <a:endParaRPr lang="zh-CN" altLang="en-US" sz="2000" b="1">
              <a:ea typeface="宋体" pitchFamily="2" charset="-122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4"/>
          <p:cNvSpPr txBox="1">
            <a:spLocks noChangeArrowheads="1"/>
          </p:cNvSpPr>
          <p:nvPr/>
        </p:nvSpPr>
        <p:spPr bwMode="auto">
          <a:xfrm>
            <a:off x="0" y="0"/>
            <a:ext cx="5929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r>
              <a:rPr lang="zh-CN" altLang="en-US" sz="4000" b="1">
                <a:solidFill>
                  <a:srgbClr val="FFFFFF"/>
                </a:solidFill>
              </a:rPr>
              <a:t>一、我是如何信主的</a:t>
            </a:r>
            <a:endParaRPr lang="en-US" altLang="ko-KR" sz="4000" b="1">
              <a:solidFill>
                <a:srgbClr val="FFFFFF"/>
              </a:solidFill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468313" y="1700213"/>
            <a:ext cx="8229600" cy="1301750"/>
          </a:xfrm>
          <a:prstGeom prst="rect">
            <a:avLst/>
          </a:prstGeom>
          <a:ln>
            <a:prstDash val="sysDash"/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342900" indent="-342900" latinLnBrk="1">
              <a:lnSpc>
                <a:spcPct val="110000"/>
              </a:lnSpc>
              <a:defRPr/>
            </a:pPr>
            <a:r>
              <a:rPr lang="en-US" altLang="zh-CN" sz="2800" dirty="0">
                <a:solidFill>
                  <a:schemeClr val="tx1"/>
                </a:solidFill>
                <a:latin typeface="Arial Black" pitchFamily="34" charset="0"/>
              </a:rPr>
              <a:t>“</a:t>
            </a:r>
            <a:r>
              <a:rPr lang="zh-CN" altLang="en-US" sz="2800" b="1" dirty="0">
                <a:solidFill>
                  <a:schemeClr val="tx1"/>
                </a:solidFill>
                <a:latin typeface="Arial Black" pitchFamily="34" charset="0"/>
              </a:rPr>
              <a:t>愿你吸引我，我们就快跑跟随你</a:t>
            </a:r>
            <a:r>
              <a:rPr lang="en-US" altLang="zh-CN" sz="2800" dirty="0">
                <a:solidFill>
                  <a:schemeClr val="tx1"/>
                </a:solidFill>
                <a:latin typeface="Arial Black" pitchFamily="34" charset="0"/>
              </a:rPr>
              <a:t>”</a:t>
            </a:r>
          </a:p>
          <a:p>
            <a:pPr marL="342900" indent="-342900" latinLnBrk="1">
              <a:lnSpc>
                <a:spcPct val="110000"/>
              </a:lnSpc>
              <a:defRPr/>
            </a:pPr>
            <a:r>
              <a:rPr lang="en-US" altLang="zh-CN" sz="3200" dirty="0">
                <a:solidFill>
                  <a:schemeClr val="tx1"/>
                </a:solidFill>
                <a:latin typeface="Arial Black" pitchFamily="34" charset="0"/>
              </a:rPr>
              <a:t>                                            </a:t>
            </a:r>
            <a:r>
              <a:rPr lang="en-US" altLang="zh-CN" sz="2000" b="1" dirty="0">
                <a:solidFill>
                  <a:schemeClr val="tx1"/>
                </a:solidFill>
                <a:latin typeface="Arial Black" pitchFamily="34" charset="0"/>
              </a:rPr>
              <a:t>——《</a:t>
            </a:r>
            <a:r>
              <a:rPr lang="zh-CN" altLang="en-US" sz="2000" b="1" dirty="0">
                <a:solidFill>
                  <a:schemeClr val="tx1"/>
                </a:solidFill>
                <a:latin typeface="Arial Black" pitchFamily="34" charset="0"/>
              </a:rPr>
              <a:t>雅歌</a:t>
            </a:r>
            <a:r>
              <a:rPr lang="en-US" altLang="zh-CN" sz="2000" b="1" dirty="0">
                <a:solidFill>
                  <a:schemeClr val="tx1"/>
                </a:solidFill>
                <a:latin typeface="Arial Black" pitchFamily="34" charset="0"/>
              </a:rPr>
              <a:t>》</a:t>
            </a: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1:4</a:t>
            </a:r>
            <a:endParaRPr lang="en-US" altLang="ko-KR" sz="32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642938" y="3929063"/>
            <a:ext cx="8229600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latinLnBrk="1">
              <a:lnSpc>
                <a:spcPct val="110000"/>
              </a:lnSpc>
            </a:pPr>
            <a:endParaRPr lang="en-US" altLang="ko-KR" sz="2800">
              <a:latin typeface="Arial Black" pitchFamily="34" charset="0"/>
            </a:endParaRPr>
          </a:p>
        </p:txBody>
      </p:sp>
      <p:pic>
        <p:nvPicPr>
          <p:cNvPr id="28676" name="Picture 9" descr="rive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500438"/>
            <a:ext cx="38100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39750" y="3214688"/>
            <a:ext cx="3671888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latinLnBrk="1">
              <a:lnSpc>
                <a:spcPct val="110000"/>
              </a:lnSpc>
            </a:pPr>
            <a:r>
              <a:rPr lang="zh-CN" altLang="en-US" sz="2800">
                <a:latin typeface="楷体"/>
                <a:ea typeface="楷体"/>
                <a:cs typeface="楷体"/>
              </a:rPr>
              <a:t>春来晚</a:t>
            </a:r>
            <a:endParaRPr lang="en-US" altLang="zh-CN" sz="2800">
              <a:latin typeface="楷体"/>
              <a:ea typeface="楷体"/>
              <a:cs typeface="楷体"/>
            </a:endParaRPr>
          </a:p>
          <a:p>
            <a:pPr marL="342900" indent="-342900" algn="ctr" latinLnBrk="1">
              <a:lnSpc>
                <a:spcPct val="110000"/>
              </a:lnSpc>
            </a:pPr>
            <a:endParaRPr lang="en-US" altLang="zh-CN" sz="2800">
              <a:latin typeface="楷体"/>
              <a:ea typeface="楷体"/>
              <a:cs typeface="楷体"/>
            </a:endParaRPr>
          </a:p>
          <a:p>
            <a:pPr marL="342900" indent="-342900" algn="ctr" latinLnBrk="1">
              <a:lnSpc>
                <a:spcPct val="110000"/>
              </a:lnSpc>
            </a:pPr>
            <a:r>
              <a:rPr lang="zh-CN" altLang="en-US" sz="2800">
                <a:latin typeface="楷体"/>
                <a:ea typeface="楷体"/>
                <a:cs typeface="楷体"/>
              </a:rPr>
              <a:t>冰消雪化雁归来，</a:t>
            </a:r>
            <a:endParaRPr lang="en-CA" altLang="zh-CN" sz="2800">
              <a:latin typeface="楷体"/>
              <a:ea typeface="楷体"/>
              <a:cs typeface="楷体"/>
            </a:endParaRPr>
          </a:p>
          <a:p>
            <a:pPr marL="342900" indent="-342900" algn="ctr" latinLnBrk="1">
              <a:lnSpc>
                <a:spcPct val="110000"/>
              </a:lnSpc>
            </a:pPr>
            <a:r>
              <a:rPr lang="zh-CN" altLang="en-US" sz="2800">
                <a:latin typeface="楷体"/>
                <a:ea typeface="楷体"/>
                <a:cs typeface="楷体"/>
              </a:rPr>
              <a:t>鸣禽婉转蓝花开。</a:t>
            </a:r>
            <a:endParaRPr lang="en-US" altLang="zh-CN" sz="2800">
              <a:latin typeface="楷体"/>
              <a:ea typeface="楷体"/>
              <a:cs typeface="楷体"/>
            </a:endParaRPr>
          </a:p>
          <a:p>
            <a:pPr marL="342900" indent="-342900" algn="ctr" latinLnBrk="1">
              <a:lnSpc>
                <a:spcPct val="110000"/>
              </a:lnSpc>
            </a:pPr>
            <a:r>
              <a:rPr lang="zh-CN" altLang="en-US" sz="2800">
                <a:latin typeface="楷体"/>
                <a:ea typeface="楷体"/>
                <a:cs typeface="楷体"/>
              </a:rPr>
              <a:t>春风送暖长冬去，</a:t>
            </a:r>
            <a:endParaRPr lang="en-CA" altLang="zh-CN" sz="2800">
              <a:latin typeface="楷体"/>
              <a:ea typeface="楷体"/>
              <a:cs typeface="楷体"/>
            </a:endParaRPr>
          </a:p>
          <a:p>
            <a:pPr marL="342900" indent="-342900" algn="ctr" latinLnBrk="1">
              <a:lnSpc>
                <a:spcPct val="110000"/>
              </a:lnSpc>
            </a:pPr>
            <a:r>
              <a:rPr lang="zh-CN" altLang="en-US" sz="2800">
                <a:latin typeface="楷体"/>
                <a:ea typeface="楷体"/>
                <a:cs typeface="楷体"/>
              </a:rPr>
              <a:t>圣河奔腾向大海。</a:t>
            </a:r>
            <a:endParaRPr lang="en-US" altLang="ko-KR" sz="2800">
              <a:latin typeface="楷体"/>
              <a:ea typeface="楷体"/>
              <a:cs typeface="楷体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8" grpId="0"/>
      <p:bldP spid="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14313"/>
            <a:ext cx="8229600" cy="1143001"/>
          </a:xfrm>
        </p:spPr>
        <p:txBody>
          <a:bodyPr/>
          <a:lstStyle/>
          <a:p>
            <a:pPr algn="l" eaLnBrk="1" hangingPunct="1">
              <a:defRPr/>
            </a:pPr>
            <a:r>
              <a:rPr lang="zh-CN" altLang="en-US" sz="4000" b="1" kern="1200" dirty="0">
                <a:solidFill>
                  <a:srgbClr val="FFFFFF"/>
                </a:solidFill>
                <a:cs typeface="+mn-cs"/>
              </a:rPr>
              <a:t>二、我信主的障碍和认识</a:t>
            </a:r>
            <a:endParaRPr lang="en-CA" altLang="en-US" sz="4000" b="1" kern="12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00125" y="1571625"/>
            <a:ext cx="5776913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latinLnBrk="1">
              <a:lnSpc>
                <a:spcPct val="150000"/>
              </a:lnSpc>
            </a:pPr>
            <a:r>
              <a:rPr lang="en-US" altLang="ko-KR" sz="2800">
                <a:latin typeface="Arial Black" pitchFamily="34" charset="0"/>
              </a:rPr>
              <a:t>1</a:t>
            </a:r>
            <a:r>
              <a:rPr lang="zh-CN" altLang="en-US" sz="2800">
                <a:latin typeface="Arial Black" pitchFamily="34" charset="0"/>
              </a:rPr>
              <a:t>、</a:t>
            </a:r>
            <a:r>
              <a:rPr lang="zh-CN" altLang="en-US" sz="3200">
                <a:latin typeface="楷体"/>
                <a:ea typeface="楷体"/>
                <a:cs typeface="楷体"/>
              </a:rPr>
              <a:t>中国的神与西方的神</a:t>
            </a:r>
            <a:endParaRPr lang="en-US" altLang="zh-CN" sz="2800">
              <a:latin typeface="楷体"/>
              <a:ea typeface="楷体"/>
              <a:cs typeface="楷体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8688" y="4000500"/>
            <a:ext cx="7429500" cy="2197100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 latinLnBrk="1">
              <a:lnSpc>
                <a:spcPct val="150000"/>
              </a:lnSpc>
              <a:defRPr/>
            </a:pPr>
            <a:r>
              <a:rPr lang="zh-CN" altLang="en-US" sz="2800" b="1" dirty="0">
                <a:solidFill>
                  <a:schemeClr val="tx1"/>
                </a:solidFill>
                <a:latin typeface="Arial Black" pitchFamily="34" charset="0"/>
              </a:rPr>
              <a:t>“你们往普天下去，传福音给万民听”</a:t>
            </a:r>
            <a:endParaRPr lang="en-US" altLang="zh-CN" sz="2800" b="1" dirty="0">
              <a:solidFill>
                <a:schemeClr val="tx1"/>
              </a:solidFill>
              <a:latin typeface="Arial Black" pitchFamily="34" charset="0"/>
            </a:endParaRPr>
          </a:p>
          <a:p>
            <a:pPr marL="342900" indent="-342900" latinLnBrk="1">
              <a:lnSpc>
                <a:spcPct val="150000"/>
              </a:lnSpc>
              <a:defRPr/>
            </a:pPr>
            <a:r>
              <a:rPr lang="zh-CN" altLang="en-US" sz="2800" b="1" dirty="0">
                <a:solidFill>
                  <a:schemeClr val="tx1"/>
                </a:solidFill>
                <a:latin typeface="Arial Black" pitchFamily="34" charset="0"/>
              </a:rPr>
              <a:t>“信而受浸的必然得救，不信的必被定罪。”</a:t>
            </a:r>
            <a:endParaRPr lang="en-US" altLang="zh-CN" sz="2800" b="1" dirty="0">
              <a:solidFill>
                <a:schemeClr val="tx1"/>
              </a:solidFill>
              <a:latin typeface="Arial Black" pitchFamily="34" charset="0"/>
            </a:endParaRPr>
          </a:p>
          <a:p>
            <a:pPr marL="342900" indent="-342900" latinLnBrk="1">
              <a:lnSpc>
                <a:spcPct val="110000"/>
              </a:lnSpc>
              <a:defRPr/>
            </a:pPr>
            <a:r>
              <a:rPr lang="en-US" altLang="zh-CN" sz="2800" dirty="0">
                <a:solidFill>
                  <a:schemeClr val="tx1"/>
                </a:solidFill>
                <a:latin typeface="Arial Black" pitchFamily="34" charset="0"/>
              </a:rPr>
              <a:t>                                     </a:t>
            </a:r>
          </a:p>
          <a:p>
            <a:pPr marL="342900" indent="-342900" latinLnBrk="1">
              <a:lnSpc>
                <a:spcPct val="110000"/>
              </a:lnSpc>
              <a:defRPr/>
            </a:pP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                                            </a:t>
            </a:r>
            <a:r>
              <a:rPr lang="en-US" altLang="zh-CN" sz="2000" b="1" dirty="0">
                <a:solidFill>
                  <a:schemeClr val="tx1"/>
                </a:solidFill>
                <a:latin typeface="Arial Black" pitchFamily="34" charset="0"/>
              </a:rPr>
              <a:t>——《</a:t>
            </a:r>
            <a:r>
              <a:rPr lang="zh-CN" altLang="en-US" sz="2000" b="1" dirty="0">
                <a:solidFill>
                  <a:schemeClr val="tx1"/>
                </a:solidFill>
                <a:latin typeface="Arial Black" pitchFamily="34" charset="0"/>
              </a:rPr>
              <a:t>马可福音</a:t>
            </a:r>
            <a:r>
              <a:rPr lang="en-US" altLang="zh-CN" sz="2000" b="1" dirty="0">
                <a:solidFill>
                  <a:schemeClr val="tx1"/>
                </a:solidFill>
                <a:latin typeface="Arial Black" pitchFamily="34" charset="0"/>
              </a:rPr>
              <a:t>》</a:t>
            </a: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16:15,16</a:t>
            </a:r>
            <a:endParaRPr lang="en-CA" altLang="zh-CN" sz="20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00188" y="2357438"/>
            <a:ext cx="4929187" cy="128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latinLnBrk="1">
              <a:lnSpc>
                <a:spcPct val="150000"/>
              </a:lnSpc>
            </a:pPr>
            <a:r>
              <a:rPr lang="zh-CN" altLang="en-US" sz="2800">
                <a:latin typeface="楷体"/>
                <a:ea typeface="楷体"/>
                <a:cs typeface="楷体"/>
              </a:rPr>
              <a:t>“头顶三尺有神灵”</a:t>
            </a:r>
            <a:endParaRPr lang="en-US" altLang="zh-CN" sz="2800">
              <a:latin typeface="楷体"/>
              <a:ea typeface="楷体"/>
              <a:cs typeface="楷体"/>
            </a:endParaRPr>
          </a:p>
          <a:p>
            <a:pPr marL="342900" indent="-342900" latinLnBrk="1">
              <a:lnSpc>
                <a:spcPct val="150000"/>
              </a:lnSpc>
            </a:pPr>
            <a:r>
              <a:rPr lang="zh-CN" altLang="en-US" sz="2800">
                <a:latin typeface="楷体"/>
                <a:ea typeface="楷体"/>
                <a:cs typeface="楷体"/>
              </a:rPr>
              <a:t>“信神神如在，虔诚信有灵</a:t>
            </a:r>
            <a:r>
              <a:rPr lang="en-US" altLang="zh-CN" sz="2800">
                <a:latin typeface="楷体"/>
                <a:ea typeface="楷体"/>
                <a:cs typeface="楷体"/>
              </a:rPr>
              <a:t>.”</a:t>
            </a:r>
            <a:endParaRPr lang="en-US" altLang="ko-KR" sz="2800">
              <a:latin typeface="楷体"/>
              <a:ea typeface="楷体"/>
              <a:cs typeface="楷体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00063" y="1428750"/>
            <a:ext cx="8215312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latinLnBrk="1"/>
            <a:r>
              <a:rPr lang="en-US" altLang="zh-CN" sz="2800" dirty="0">
                <a:latin typeface="Arial Black" pitchFamily="34" charset="0"/>
              </a:rPr>
              <a:t>2</a:t>
            </a:r>
            <a:r>
              <a:rPr lang="zh-CN" altLang="en-US" sz="2800" dirty="0">
                <a:latin typeface="Arial Black" pitchFamily="34" charset="0"/>
              </a:rPr>
              <a:t>、</a:t>
            </a:r>
            <a:r>
              <a:rPr lang="zh-CN" altLang="en-US" sz="3200" dirty="0">
                <a:latin typeface="楷体"/>
                <a:ea typeface="楷体"/>
                <a:cs typeface="楷体"/>
              </a:rPr>
              <a:t>西方传教士与西方殖民者</a:t>
            </a:r>
            <a:endParaRPr lang="en-CA" altLang="zh-CN" sz="3200" dirty="0">
              <a:latin typeface="楷体"/>
              <a:ea typeface="楷体"/>
              <a:cs typeface="楷体"/>
            </a:endParaRPr>
          </a:p>
          <a:p>
            <a:pPr marL="342900" indent="-342900" latinLnBrk="1"/>
            <a:endParaRPr lang="en-CA" altLang="zh-CN" sz="3200" dirty="0">
              <a:latin typeface="楷体"/>
              <a:ea typeface="楷体"/>
              <a:cs typeface="楷体"/>
            </a:endParaRPr>
          </a:p>
          <a:p>
            <a:pPr marL="342900" indent="-342900" latinLnBrk="1"/>
            <a:endParaRPr lang="en-US" altLang="zh-CN" sz="2800" dirty="0">
              <a:latin typeface="楷体"/>
              <a:ea typeface="楷体"/>
              <a:cs typeface="楷体"/>
            </a:endParaRPr>
          </a:p>
          <a:p>
            <a:pPr marL="342900" indent="-342900" latinLnBrk="1"/>
            <a:r>
              <a:rPr lang="en-US" altLang="ko-KR" sz="2800" dirty="0">
                <a:latin typeface="楷体"/>
                <a:ea typeface="楷体"/>
                <a:cs typeface="楷体"/>
              </a:rPr>
              <a:t>                         </a:t>
            </a:r>
          </a:p>
          <a:p>
            <a:pPr marL="342900" indent="-342900" latinLnBrk="1"/>
            <a:r>
              <a:rPr lang="en-US" altLang="ko-KR" sz="2000" dirty="0">
                <a:latin typeface="楷体"/>
                <a:ea typeface="楷体"/>
                <a:cs typeface="楷体"/>
              </a:rPr>
              <a:t>                      </a:t>
            </a:r>
            <a:endParaRPr lang="en-CA" altLang="ko-KR" sz="2000" dirty="0">
              <a:latin typeface="楷体"/>
              <a:ea typeface="楷体"/>
              <a:cs typeface="楷体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57250" y="2500313"/>
            <a:ext cx="828675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latinLnBrk="1"/>
            <a:r>
              <a:rPr lang="en-CA" altLang="zh-CN" sz="2800" dirty="0" smtClean="0">
                <a:latin typeface="楷体"/>
                <a:ea typeface="楷体"/>
                <a:cs typeface="楷体"/>
              </a:rPr>
              <a:t>   “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克绍箕裘</a:t>
            </a:r>
            <a:r>
              <a:rPr lang="en-CA" altLang="zh-CN" sz="2800" dirty="0">
                <a:latin typeface="楷体"/>
                <a:ea typeface="楷体"/>
                <a:cs typeface="楷体"/>
              </a:rPr>
              <a:t>”</a:t>
            </a:r>
            <a:endParaRPr lang="en-US" altLang="zh-CN" sz="2800" dirty="0">
              <a:latin typeface="楷体"/>
              <a:ea typeface="楷体"/>
              <a:cs typeface="楷体"/>
            </a:endParaRPr>
          </a:p>
          <a:p>
            <a:pPr marL="342900" indent="-342900" latinLnBrk="1"/>
            <a:endParaRPr lang="en-US" altLang="zh-CN" dirty="0">
              <a:latin typeface="Arial Black" pitchFamily="34" charset="0"/>
            </a:endParaRPr>
          </a:p>
          <a:p>
            <a:pPr marL="342900" indent="-342900" latinLnBrk="1"/>
            <a:endParaRPr lang="en-CA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2938" y="3786188"/>
            <a:ext cx="821531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latinLnBrk="1"/>
            <a:r>
              <a:rPr lang="zh-CN" altLang="en-US" sz="2800">
                <a:latin typeface="楷体"/>
                <a:ea typeface="楷体"/>
                <a:cs typeface="楷体"/>
              </a:rPr>
              <a:t>    “我很爱中国，我生在中国，长在中国，有一天我也要死在中国。”</a:t>
            </a:r>
            <a:endParaRPr lang="en-CA" altLang="zh-CN" sz="2800">
              <a:latin typeface="楷体"/>
              <a:ea typeface="楷体"/>
              <a:cs typeface="楷体"/>
            </a:endParaRPr>
          </a:p>
          <a:p>
            <a:pPr marL="342900" indent="-342900" latinLnBrk="1"/>
            <a:r>
              <a:rPr lang="zh-CN" altLang="en-US" sz="2800">
                <a:latin typeface="楷体"/>
                <a:ea typeface="楷体"/>
                <a:cs typeface="楷体"/>
              </a:rPr>
              <a:t>                         </a:t>
            </a:r>
            <a:endParaRPr lang="en-CA" altLang="zh-CN" sz="2800">
              <a:latin typeface="楷体"/>
              <a:ea typeface="楷体"/>
              <a:cs typeface="楷体"/>
            </a:endParaRPr>
          </a:p>
          <a:p>
            <a:pPr marL="342900" indent="-342900" latinLnBrk="1"/>
            <a:r>
              <a:rPr lang="en-CA" altLang="zh-CN" sz="2800">
                <a:latin typeface="楷体"/>
                <a:ea typeface="楷体"/>
                <a:cs typeface="楷体"/>
              </a:rPr>
              <a:t>               -----</a:t>
            </a:r>
            <a:r>
              <a:rPr lang="zh-CN" altLang="en-US" sz="2000">
                <a:latin typeface="楷体"/>
                <a:ea typeface="楷体"/>
                <a:cs typeface="楷体"/>
              </a:rPr>
              <a:t>戴绍曾</a:t>
            </a:r>
            <a:r>
              <a:rPr lang="en-US" altLang="zh-CN" sz="2000">
                <a:latin typeface="楷体"/>
                <a:ea typeface="楷体"/>
                <a:cs typeface="楷体"/>
              </a:rPr>
              <a:t>James Hudson Taylor </a:t>
            </a:r>
            <a:r>
              <a:rPr lang="en-CA" altLang="zh-CN" sz="2000">
                <a:latin typeface="楷体"/>
                <a:ea typeface="楷体"/>
                <a:cs typeface="楷体"/>
              </a:rPr>
              <a:t>1929-2009</a:t>
            </a:r>
            <a:endParaRPr lang="en-CA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Box 4"/>
          <p:cNvSpPr txBox="1">
            <a:spLocks noChangeArrowheads="1"/>
          </p:cNvSpPr>
          <p:nvPr/>
        </p:nvSpPr>
        <p:spPr bwMode="auto">
          <a:xfrm>
            <a:off x="500063" y="1928813"/>
            <a:ext cx="8001000" cy="298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r>
              <a:rPr lang="zh-CN" altLang="en-US" sz="2800" dirty="0">
                <a:latin typeface="楷体"/>
                <a:ea typeface="楷体"/>
                <a:cs typeface="楷体"/>
              </a:rPr>
              <a:t>  “亲爱的弟妹，来吧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----</a:t>
            </a:r>
            <a:r>
              <a:rPr lang="zh-CN" altLang="en-US" sz="2800" dirty="0">
                <a:latin typeface="楷体"/>
                <a:ea typeface="楷体"/>
                <a:cs typeface="楷体"/>
              </a:rPr>
              <a:t>，请过来帮助我们，假使我有千镑英金，中国可以全数支取，假使我有千条性命，绝不留下一条不给中国。不，不是中国，乃是基督。”</a:t>
            </a:r>
            <a:endParaRPr lang="en-CA" altLang="zh-CN" sz="2800" dirty="0">
              <a:latin typeface="楷体"/>
              <a:ea typeface="楷体"/>
              <a:cs typeface="楷体"/>
            </a:endParaRPr>
          </a:p>
          <a:p>
            <a:pPr latinLnBrk="1"/>
            <a:r>
              <a:rPr lang="en-CA" altLang="zh-CN" sz="2800" dirty="0">
                <a:latin typeface="楷体"/>
                <a:ea typeface="楷体"/>
                <a:cs typeface="楷体"/>
              </a:rPr>
              <a:t>             </a:t>
            </a:r>
          </a:p>
          <a:p>
            <a:pPr latinLnBrk="1"/>
            <a:r>
              <a:rPr lang="en-CA" altLang="zh-CN" sz="2800" dirty="0">
                <a:latin typeface="楷体"/>
                <a:ea typeface="楷体"/>
                <a:cs typeface="楷体"/>
              </a:rPr>
              <a:t>             </a:t>
            </a:r>
            <a:r>
              <a:rPr lang="en-US" altLang="zh-CN" sz="2800" dirty="0">
                <a:latin typeface="楷体"/>
                <a:ea typeface="楷体"/>
                <a:cs typeface="楷体"/>
              </a:rPr>
              <a:t> </a:t>
            </a:r>
            <a:r>
              <a:rPr lang="en-US" altLang="zh-CN" sz="2000" dirty="0">
                <a:latin typeface="楷体"/>
                <a:ea typeface="楷体"/>
                <a:cs typeface="楷体"/>
              </a:rPr>
              <a:t>——</a:t>
            </a:r>
            <a:r>
              <a:rPr lang="zh-CN" altLang="en-US" sz="2000" dirty="0">
                <a:latin typeface="楷体"/>
                <a:ea typeface="楷体"/>
                <a:cs typeface="楷体"/>
              </a:rPr>
              <a:t>戴德生 </a:t>
            </a:r>
            <a:r>
              <a:rPr lang="en-US" altLang="zh-CN" sz="2000" dirty="0">
                <a:latin typeface="楷体"/>
                <a:ea typeface="楷体"/>
                <a:cs typeface="楷体"/>
              </a:rPr>
              <a:t>James Hudson Taylor, 1832-1905</a:t>
            </a:r>
            <a:endParaRPr lang="en-US" altLang="zh-CN" sz="2800" dirty="0">
              <a:latin typeface="楷体"/>
              <a:ea typeface="楷体"/>
              <a:cs typeface="楷体"/>
            </a:endParaRPr>
          </a:p>
          <a:p>
            <a:pPr latinLnBrk="1"/>
            <a:endParaRPr lang="en-CA" sz="2000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/>
          </p:nvPr>
        </p:nvSpPr>
        <p:spPr>
          <a:xfrm>
            <a:off x="500063" y="2071688"/>
            <a:ext cx="8229600" cy="2492990"/>
          </a:xfrm>
          <a:ln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 eaLnBrk="1" hangingPunct="1">
              <a:lnSpc>
                <a:spcPct val="150000"/>
              </a:lnSpc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    “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你们的仇敌要爱他，恨你们的要待他好。”</a:t>
            </a:r>
            <a:r>
              <a:rPr lang="en-US" altLang="zh-CN" sz="2800" b="1" dirty="0" smtClean="0">
                <a:solidFill>
                  <a:schemeClr val="tx1"/>
                </a:solidFill>
              </a:rPr>
              <a:t/>
            </a:r>
            <a:br>
              <a:rPr lang="en-US" altLang="zh-CN" sz="2800" b="1" dirty="0" smtClean="0">
                <a:solidFill>
                  <a:schemeClr val="tx1"/>
                </a:solidFill>
              </a:rPr>
            </a:br>
            <a:r>
              <a:rPr lang="en-US" altLang="zh-CN" sz="2800" b="1" dirty="0" smtClean="0">
                <a:solidFill>
                  <a:schemeClr val="tx1"/>
                </a:solidFill>
              </a:rPr>
              <a:t>    </a:t>
            </a:r>
            <a:r>
              <a:rPr lang="zh-CN" altLang="en-US" sz="2800" b="1" dirty="0" smtClean="0">
                <a:solidFill>
                  <a:schemeClr val="tx1"/>
                </a:solidFill>
              </a:rPr>
              <a:t>“你们倒要爱仇敌，也要善待他们</a:t>
            </a:r>
            <a:r>
              <a:rPr lang="en-US" altLang="zh-CN" sz="2800" b="1" dirty="0" smtClean="0">
                <a:solidFill>
                  <a:schemeClr val="tx1"/>
                </a:solidFill>
              </a:rPr>
              <a:t>.”</a:t>
            </a:r>
            <a:br>
              <a:rPr lang="en-US" altLang="zh-CN" sz="2800" b="1" dirty="0" smtClean="0">
                <a:solidFill>
                  <a:schemeClr val="tx1"/>
                </a:solidFill>
              </a:rPr>
            </a:br>
            <a:r>
              <a:rPr lang="en-US" altLang="zh-CN" sz="2800" dirty="0" smtClean="0">
                <a:solidFill>
                  <a:schemeClr val="tx1"/>
                </a:solidFill>
              </a:rPr>
              <a:t>                  </a:t>
            </a:r>
            <a:br>
              <a:rPr lang="en-US" altLang="zh-CN" sz="2800" dirty="0" smtClean="0">
                <a:solidFill>
                  <a:schemeClr val="tx1"/>
                </a:solidFill>
              </a:rPr>
            </a:b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altLang="zh-CN" sz="2000" dirty="0" smtClean="0">
                <a:solidFill>
                  <a:schemeClr val="tx1"/>
                </a:solidFill>
                <a:latin typeface="Arial Black" pitchFamily="34" charset="0"/>
              </a:rPr>
              <a:t>                                                  </a:t>
            </a:r>
            <a:r>
              <a:rPr lang="en-US" altLang="zh-CN" sz="2000" b="1" dirty="0" smtClean="0">
                <a:solidFill>
                  <a:schemeClr val="tx1"/>
                </a:solidFill>
                <a:latin typeface="Arial Black" pitchFamily="34" charset="0"/>
              </a:rPr>
              <a:t>——《</a:t>
            </a:r>
            <a:r>
              <a:rPr lang="zh-CN" altLang="en-US" sz="2000" b="1" dirty="0" smtClean="0">
                <a:solidFill>
                  <a:schemeClr val="tx1"/>
                </a:solidFill>
                <a:latin typeface="Arial Black" pitchFamily="34" charset="0"/>
              </a:rPr>
              <a:t>路加福音</a:t>
            </a:r>
            <a:r>
              <a:rPr lang="en-US" altLang="zh-CN" sz="2000" b="1" dirty="0" smtClean="0">
                <a:solidFill>
                  <a:schemeClr val="tx1"/>
                </a:solidFill>
                <a:latin typeface="Arial Black" pitchFamily="34" charset="0"/>
              </a:rPr>
              <a:t>》</a:t>
            </a:r>
            <a:r>
              <a:rPr lang="en-US" altLang="zh-CN" sz="2000" dirty="0" smtClean="0">
                <a:solidFill>
                  <a:schemeClr val="tx1"/>
                </a:solidFill>
                <a:latin typeface="Arial Black" pitchFamily="34" charset="0"/>
              </a:rPr>
              <a:t>6:27,28</a:t>
            </a:r>
            <a:endParaRPr lang="en-CA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2000240"/>
            <a:ext cx="8143875" cy="1703388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latinLnBrk="1">
              <a:lnSpc>
                <a:spcPct val="150000"/>
              </a:lnSpc>
              <a:defRPr/>
            </a:pPr>
            <a:r>
              <a:rPr lang="zh-CN" altLang="en-US" sz="2800" b="1" dirty="0" smtClean="0">
                <a:solidFill>
                  <a:schemeClr val="tx1"/>
                </a:solidFill>
              </a:rPr>
              <a:t>    “</a:t>
            </a:r>
            <a:r>
              <a:rPr lang="zh-CN" altLang="en-US" sz="2800" b="1" dirty="0">
                <a:solidFill>
                  <a:schemeClr val="tx1"/>
                </a:solidFill>
              </a:rPr>
              <a:t>凡犯罪的，就是违背律法。违背律法就是罪。”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latinLnBrk="1">
              <a:lnSpc>
                <a:spcPct val="110000"/>
              </a:lnSpc>
              <a:defRPr/>
            </a:pP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                                                    </a:t>
            </a:r>
          </a:p>
          <a:p>
            <a:pPr latinLnBrk="1">
              <a:lnSpc>
                <a:spcPct val="110000"/>
              </a:lnSpc>
              <a:defRPr/>
            </a:pP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                   </a:t>
            </a:r>
            <a:r>
              <a:rPr lang="en-US" altLang="zh-CN" sz="2000" dirty="0" smtClean="0">
                <a:solidFill>
                  <a:schemeClr val="tx1"/>
                </a:solidFill>
                <a:latin typeface="Arial Black" pitchFamily="34" charset="0"/>
              </a:rPr>
              <a:t>                                           </a:t>
            </a:r>
            <a:r>
              <a:rPr lang="en-US" altLang="zh-CN" sz="2000" b="1" dirty="0">
                <a:solidFill>
                  <a:schemeClr val="tx1"/>
                </a:solidFill>
                <a:latin typeface="Arial Black" pitchFamily="34" charset="0"/>
              </a:rPr>
              <a:t>——《</a:t>
            </a:r>
            <a:r>
              <a:rPr lang="zh-CN" altLang="en-US" sz="2000" b="1" dirty="0">
                <a:solidFill>
                  <a:schemeClr val="tx1"/>
                </a:solidFill>
                <a:latin typeface="Arial Black" pitchFamily="34" charset="0"/>
              </a:rPr>
              <a:t>约翰一书</a:t>
            </a:r>
            <a:r>
              <a:rPr lang="en-US" altLang="zh-CN" sz="2000" b="1" dirty="0">
                <a:solidFill>
                  <a:schemeClr val="tx1"/>
                </a:solidFill>
                <a:latin typeface="Arial Black" pitchFamily="34" charset="0"/>
              </a:rPr>
              <a:t>》</a:t>
            </a: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3:4</a:t>
            </a:r>
            <a:endParaRPr lang="en-CA" altLang="zh-CN" sz="2000" dirty="0">
              <a:solidFill>
                <a:schemeClr val="tx1"/>
              </a:solidFill>
              <a:latin typeface="Arial Black" pitchFamily="34" charset="0"/>
            </a:endParaRPr>
          </a:p>
          <a:p>
            <a:pPr latinLnBrk="1">
              <a:defRPr/>
            </a:pP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2" name="TextBox 3"/>
          <p:cNvSpPr txBox="1"/>
          <p:nvPr/>
        </p:nvSpPr>
        <p:spPr>
          <a:xfrm>
            <a:off x="539750" y="4005263"/>
            <a:ext cx="8143875" cy="2344737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latinLnBrk="1">
              <a:lnSpc>
                <a:spcPct val="150000"/>
              </a:lnSpc>
              <a:defRPr/>
            </a:pPr>
            <a:r>
              <a:rPr lang="zh-CN" altLang="en-US" sz="2800" b="1" dirty="0" smtClean="0">
                <a:solidFill>
                  <a:schemeClr val="tx1"/>
                </a:solidFill>
              </a:rPr>
              <a:t>    “</a:t>
            </a:r>
            <a:r>
              <a:rPr lang="zh-CN" altLang="en-US" sz="2800" b="1" dirty="0">
                <a:solidFill>
                  <a:schemeClr val="tx1"/>
                </a:solidFill>
              </a:rPr>
              <a:t>所以不要容罪在你们必死的身上作王，使你们顺从身子的私欲。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</a:rPr>
              <a:t>”</a:t>
            </a:r>
            <a:endParaRPr lang="en-US" altLang="zh-CN" sz="2800" b="1" dirty="0">
              <a:solidFill>
                <a:schemeClr val="tx1"/>
              </a:solidFill>
            </a:endParaRPr>
          </a:p>
          <a:p>
            <a:pPr latinLnBrk="1">
              <a:lnSpc>
                <a:spcPct val="110000"/>
              </a:lnSpc>
              <a:defRPr/>
            </a:pP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                                                    </a:t>
            </a:r>
          </a:p>
          <a:p>
            <a:pPr latinLnBrk="1">
              <a:lnSpc>
                <a:spcPct val="110000"/>
              </a:lnSpc>
              <a:defRPr/>
            </a:pP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                   </a:t>
            </a:r>
            <a:r>
              <a:rPr lang="en-US" altLang="zh-CN" sz="2000" dirty="0" smtClean="0">
                <a:solidFill>
                  <a:schemeClr val="tx1"/>
                </a:solidFill>
                <a:latin typeface="Arial Black" pitchFamily="34" charset="0"/>
              </a:rPr>
              <a:t>                                            </a:t>
            </a:r>
            <a:r>
              <a:rPr lang="en-US" altLang="zh-CN" sz="2000" b="1" dirty="0">
                <a:solidFill>
                  <a:schemeClr val="tx1"/>
                </a:solidFill>
                <a:latin typeface="Arial Black" pitchFamily="34" charset="0"/>
              </a:rPr>
              <a:t>——《</a:t>
            </a:r>
            <a:r>
              <a:rPr lang="zh-CN" altLang="en-US" sz="2000" b="1" dirty="0">
                <a:solidFill>
                  <a:schemeClr val="tx1"/>
                </a:solidFill>
                <a:latin typeface="Arial Black" pitchFamily="34" charset="0"/>
              </a:rPr>
              <a:t>罗马书</a:t>
            </a:r>
            <a:r>
              <a:rPr lang="en-US" altLang="zh-CN" sz="2000" b="1" dirty="0">
                <a:solidFill>
                  <a:schemeClr val="tx1"/>
                </a:solidFill>
                <a:latin typeface="Arial Black" pitchFamily="34" charset="0"/>
              </a:rPr>
              <a:t>》</a:t>
            </a:r>
            <a:r>
              <a:rPr lang="en-US" altLang="zh-CN" sz="2000" dirty="0">
                <a:solidFill>
                  <a:schemeClr val="tx1"/>
                </a:solidFill>
                <a:latin typeface="Arial Black" pitchFamily="34" charset="0"/>
              </a:rPr>
              <a:t>6:12</a:t>
            </a:r>
            <a:endParaRPr lang="en-CA" altLang="zh-CN" sz="2000" dirty="0">
              <a:solidFill>
                <a:schemeClr val="tx1"/>
              </a:solidFill>
              <a:latin typeface="Arial Black" pitchFamily="34" charset="0"/>
            </a:endParaRPr>
          </a:p>
          <a:p>
            <a:pPr latinLnBrk="1">
              <a:defRPr/>
            </a:pP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571472" y="1142984"/>
            <a:ext cx="8143875" cy="126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r>
              <a:rPr lang="en-US" altLang="zh-CN" sz="3200" dirty="0">
                <a:latin typeface="Arial Black" pitchFamily="34" charset="0"/>
              </a:rPr>
              <a:t>3</a:t>
            </a:r>
            <a:r>
              <a:rPr lang="zh-CN" altLang="en-US" sz="3200" dirty="0"/>
              <a:t>、</a:t>
            </a:r>
            <a:r>
              <a:rPr lang="zh-CN" altLang="en-US" sz="3200" dirty="0">
                <a:latin typeface="楷体"/>
                <a:ea typeface="楷体"/>
                <a:cs typeface="楷体"/>
              </a:rPr>
              <a:t>罪与洗</a:t>
            </a:r>
            <a:endParaRPr lang="en-US" altLang="zh-CN" sz="3200" dirty="0">
              <a:latin typeface="楷体"/>
              <a:ea typeface="楷体"/>
              <a:cs typeface="楷体"/>
            </a:endParaRPr>
          </a:p>
          <a:p>
            <a:pPr latinLnBrk="1"/>
            <a:endParaRPr lang="en-US" sz="4400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5" grpId="0"/>
    </p:bldLst>
  </p:timing>
</p:sld>
</file>

<file path=ppt/theme/theme1.xml><?xml version="1.0" encoding="utf-8"?>
<a:theme xmlns:a="http://schemas.openxmlformats.org/drawingml/2006/main" name="Free_Templates_100068562_2080133">
  <a:themeElements>
    <a:clrScheme name="Free_Templates_100068562_208013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ee_Templates_100068562_2080133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34" charset="-127"/>
            <a:ea typeface="굴림" pitchFamily="34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34" charset="-127"/>
            <a:ea typeface="굴림" pitchFamily="34" charset="-127"/>
          </a:defRPr>
        </a:defPPr>
      </a:lstStyle>
    </a:lnDef>
  </a:objectDefaults>
  <a:extraClrSchemeLst>
    <a:extraClrScheme>
      <a:clrScheme name="Free_Templates_100068562_208013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ee_Templates_100068562_208013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ee_Templates_100068562_208013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ee_Templates_100068562_208013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ee_Templates_100068562_208013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ee_Templates_100068562_208013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ee_Templates_100068562_208013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ee_Templates_100068562_208013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ee_Templates_100068562_208013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ee_Templates_100068562_208013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ee_Templates_100068562_208013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ee_Templates_100068562_208013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UB1">
  <a:themeElements>
    <a:clrScheme name="SUB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UB1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34" charset="-127"/>
            <a:ea typeface="굴림" pitchFamily="34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34" charset="-127"/>
            <a:ea typeface="굴림" pitchFamily="34" charset="-127"/>
          </a:defRPr>
        </a:defPPr>
      </a:lstStyle>
    </a:lnDef>
  </a:objectDefaults>
  <a:extraClrSchemeLst>
    <a:extraClrScheme>
      <a:clrScheme name="SUB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B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B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Free_Templates_100068562_2080133</Template>
  <TotalTime>603</TotalTime>
  <Words>580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Free_Templates_100068562_2080133</vt:lpstr>
      <vt:lpstr>SUB1</vt:lpstr>
      <vt:lpstr>PowerPoint Presentation</vt:lpstr>
      <vt:lpstr>PowerPoint Presentation</vt:lpstr>
      <vt:lpstr>PowerPoint Presentation</vt:lpstr>
      <vt:lpstr>PowerPoint Presentation</vt:lpstr>
      <vt:lpstr>二、我信主的障碍和认识</vt:lpstr>
      <vt:lpstr>PowerPoint Presentation</vt:lpstr>
      <vt:lpstr>PowerPoint Presentation</vt:lpstr>
      <vt:lpstr>    “你们的仇敌要爱他，恨你们的要待他好。”     “你们倒要爱仇敌，也要善待他们.”                                                                       ——《路加福音》6:27,28</vt:lpstr>
      <vt:lpstr>PowerPoint Presentation</vt:lpstr>
      <vt:lpstr>PowerPoint Presentation</vt:lpstr>
      <vt:lpstr>PowerPoint Presentation</vt:lpstr>
      <vt:lpstr>“谦卑不是小看自己，而是少想到自己，把自己忘了。” “谦卑不是让自己难堪或否定自己的才能，而是诚实地承认自己的软弱。”                                     （华理克《标杆人生》） </vt:lpstr>
      <vt:lpstr>三、我的见证和祝福</vt:lpstr>
      <vt:lpstr>祝愿大家平安幸福，西岛的聚会蒸蒸日上，主与我们同在。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xdf</dc:creator>
  <cp:lastModifiedBy>umroot</cp:lastModifiedBy>
  <cp:revision>55</cp:revision>
  <dcterms:created xsi:type="dcterms:W3CDTF">2010-01-12T05:56:41Z</dcterms:created>
  <dcterms:modified xsi:type="dcterms:W3CDTF">2011-11-19T22:05:20Z</dcterms:modified>
</cp:coreProperties>
</file>